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2.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3.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handoutMasterIdLst>
    <p:handoutMasterId r:id="rId57"/>
  </p:handoutMasterIdLst>
  <p:sldIdLst>
    <p:sldId id="256" r:id="rId2"/>
    <p:sldId id="831" r:id="rId3"/>
    <p:sldId id="820" r:id="rId4"/>
    <p:sldId id="730" r:id="rId5"/>
    <p:sldId id="772" r:id="rId6"/>
    <p:sldId id="740" r:id="rId7"/>
    <p:sldId id="780" r:id="rId8"/>
    <p:sldId id="783" r:id="rId9"/>
    <p:sldId id="779" r:id="rId10"/>
    <p:sldId id="754" r:id="rId11"/>
    <p:sldId id="741" r:id="rId12"/>
    <p:sldId id="829" r:id="rId13"/>
    <p:sldId id="738" r:id="rId14"/>
    <p:sldId id="787" r:id="rId15"/>
    <p:sldId id="788" r:id="rId16"/>
    <p:sldId id="789" r:id="rId17"/>
    <p:sldId id="773" r:id="rId18"/>
    <p:sldId id="737" r:id="rId19"/>
    <p:sldId id="769" r:id="rId20"/>
    <p:sldId id="756" r:id="rId21"/>
    <p:sldId id="729" r:id="rId22"/>
    <p:sldId id="757" r:id="rId23"/>
    <p:sldId id="771" r:id="rId24"/>
    <p:sldId id="786" r:id="rId25"/>
    <p:sldId id="770" r:id="rId26"/>
    <p:sldId id="744" r:id="rId27"/>
    <p:sldId id="760" r:id="rId28"/>
    <p:sldId id="745" r:id="rId29"/>
    <p:sldId id="752" r:id="rId30"/>
    <p:sldId id="753" r:id="rId31"/>
    <p:sldId id="749" r:id="rId32"/>
    <p:sldId id="762" r:id="rId33"/>
    <p:sldId id="758" r:id="rId34"/>
    <p:sldId id="834" r:id="rId35"/>
    <p:sldId id="835" r:id="rId36"/>
    <p:sldId id="775" r:id="rId37"/>
    <p:sldId id="732" r:id="rId38"/>
    <p:sldId id="836" r:id="rId39"/>
    <p:sldId id="822" r:id="rId40"/>
    <p:sldId id="716" r:id="rId41"/>
    <p:sldId id="791" r:id="rId42"/>
    <p:sldId id="823" r:id="rId43"/>
    <p:sldId id="824" r:id="rId44"/>
    <p:sldId id="825" r:id="rId45"/>
    <p:sldId id="826" r:id="rId46"/>
    <p:sldId id="827" r:id="rId47"/>
    <p:sldId id="828" r:id="rId48"/>
    <p:sldId id="839" r:id="rId49"/>
    <p:sldId id="833" r:id="rId50"/>
    <p:sldId id="832" r:id="rId51"/>
    <p:sldId id="837" r:id="rId52"/>
    <p:sldId id="838" r:id="rId53"/>
    <p:sldId id="841" r:id="rId54"/>
    <p:sldId id="840" r:id="rId55"/>
  </p:sldIdLst>
  <p:sldSz cx="10287000" cy="6858000" type="35mm"/>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1pPr>
    <a:lvl2pPr marL="455613" indent="1588"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2pPr>
    <a:lvl3pPr marL="912813" indent="1588"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3pPr>
    <a:lvl4pPr marL="1370013" indent="1588"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4pPr>
    <a:lvl5pPr marL="1827213" indent="1588" algn="l" rtl="0" eaLnBrk="0" fontAlgn="base" hangingPunct="0">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0000"/>
    <a:srgbClr val="BC9784"/>
    <a:srgbClr val="BD9482"/>
    <a:srgbClr val="B99481"/>
    <a:srgbClr val="3262FF"/>
    <a:srgbClr val="142766"/>
    <a:srgbClr val="FDFF01"/>
    <a:srgbClr val="870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624" y="-36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715000" y="533400"/>
            <a:ext cx="3587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fld id="{A9E952F4-95D1-B24D-B504-AECA22DC5197}" type="slidenum">
              <a:rPr lang="en-US" sz="1200">
                <a:latin typeface="Times New Roman" charset="0"/>
              </a:rPr>
              <a:pPr/>
              <a:t>‹#›</a:t>
            </a:fld>
            <a:endParaRPr lang="en-US" sz="1200">
              <a:latin typeface="Times New Roman" charset="0"/>
            </a:endParaRPr>
          </a:p>
        </p:txBody>
      </p:sp>
      <p:sp>
        <p:nvSpPr>
          <p:cNvPr id="2051" name="Rectangle 3"/>
          <p:cNvSpPr>
            <a:spLocks noChangeArrowheads="1"/>
          </p:cNvSpPr>
          <p:nvPr/>
        </p:nvSpPr>
        <p:spPr bwMode="auto">
          <a:xfrm>
            <a:off x="914400" y="723900"/>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000">
                <a:latin typeface="Times New Roman" charset="0"/>
              </a:rPr>
              <a:t>Taking Your Presentations to a Higher Level</a:t>
            </a:r>
          </a:p>
        </p:txBody>
      </p:sp>
      <p:sp>
        <p:nvSpPr>
          <p:cNvPr id="2052" name="Rectangle 4"/>
          <p:cNvSpPr>
            <a:spLocks noChangeArrowheads="1"/>
          </p:cNvSpPr>
          <p:nvPr/>
        </p:nvSpPr>
        <p:spPr bwMode="auto">
          <a:xfrm>
            <a:off x="457200" y="533400"/>
            <a:ext cx="17938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000" i="1">
                <a:latin typeface="Times New Roman" charset="0"/>
              </a:rPr>
              <a:t>David H.  Spach, MD</a:t>
            </a:r>
          </a:p>
        </p:txBody>
      </p:sp>
      <p:sp>
        <p:nvSpPr>
          <p:cNvPr id="2053" name="Rectangle 5"/>
          <p:cNvSpPr>
            <a:spLocks noChangeArrowheads="1"/>
          </p:cNvSpPr>
          <p:nvPr/>
        </p:nvSpPr>
        <p:spPr bwMode="auto">
          <a:xfrm>
            <a:off x="561975" y="3198813"/>
            <a:ext cx="260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a:latin typeface="Times New Roman" charset="0"/>
              </a:rPr>
              <a:t>a</a:t>
            </a:r>
          </a:p>
        </p:txBody>
      </p:sp>
      <p:sp>
        <p:nvSpPr>
          <p:cNvPr id="2054" name="Rectangle 6"/>
          <p:cNvSpPr>
            <a:spLocks noChangeArrowheads="1"/>
          </p:cNvSpPr>
          <p:nvPr/>
        </p:nvSpPr>
        <p:spPr bwMode="auto">
          <a:xfrm>
            <a:off x="3581400" y="3200400"/>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a:latin typeface="Times New Roman" charset="0"/>
              </a:rPr>
              <a:t>b</a:t>
            </a:r>
          </a:p>
        </p:txBody>
      </p:sp>
      <p:sp>
        <p:nvSpPr>
          <p:cNvPr id="2055" name="Rectangle 7"/>
          <p:cNvSpPr>
            <a:spLocks noChangeArrowheads="1"/>
          </p:cNvSpPr>
          <p:nvPr/>
        </p:nvSpPr>
        <p:spPr bwMode="auto">
          <a:xfrm>
            <a:off x="561975" y="6113463"/>
            <a:ext cx="260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a:latin typeface="Times New Roman" charset="0"/>
              </a:rPr>
              <a:t>c</a:t>
            </a:r>
          </a:p>
        </p:txBody>
      </p:sp>
      <p:sp>
        <p:nvSpPr>
          <p:cNvPr id="2056" name="Rectangle 8"/>
          <p:cNvSpPr>
            <a:spLocks noChangeArrowheads="1"/>
          </p:cNvSpPr>
          <p:nvPr/>
        </p:nvSpPr>
        <p:spPr bwMode="auto">
          <a:xfrm>
            <a:off x="3657600" y="6096000"/>
            <a:ext cx="4333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a:latin typeface="Times New Roman" charset="0"/>
              </a:rPr>
              <a:t>d</a:t>
            </a:r>
          </a:p>
        </p:txBody>
      </p:sp>
      <p:sp>
        <p:nvSpPr>
          <p:cNvPr id="2057" name="Rectangle 9"/>
          <p:cNvSpPr>
            <a:spLocks noChangeArrowheads="1"/>
          </p:cNvSpPr>
          <p:nvPr/>
        </p:nvSpPr>
        <p:spPr bwMode="auto">
          <a:xfrm>
            <a:off x="481013" y="9088438"/>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a:latin typeface="Times New Roman" charset="0"/>
              </a:rPr>
              <a:t>e</a:t>
            </a:r>
          </a:p>
        </p:txBody>
      </p:sp>
      <p:sp>
        <p:nvSpPr>
          <p:cNvPr id="2058" name="Rectangle 10"/>
          <p:cNvSpPr>
            <a:spLocks noChangeArrowheads="1"/>
          </p:cNvSpPr>
          <p:nvPr/>
        </p:nvSpPr>
        <p:spPr bwMode="auto">
          <a:xfrm>
            <a:off x="3657600" y="9144000"/>
            <a:ext cx="6540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a:latin typeface="Times New Roman" charset="0"/>
              </a:rPr>
              <a:t>f</a:t>
            </a:r>
          </a:p>
        </p:txBody>
      </p:sp>
      <p:sp>
        <p:nvSpPr>
          <p:cNvPr id="2059" name="Rectangle 11"/>
          <p:cNvSpPr>
            <a:spLocks noChangeArrowheads="1"/>
          </p:cNvSpPr>
          <p:nvPr/>
        </p:nvSpPr>
        <p:spPr bwMode="auto">
          <a:xfrm>
            <a:off x="390525" y="282575"/>
            <a:ext cx="915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35867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noTextEdit="1"/>
          </p:cNvSpPr>
          <p:nvPr>
            <p:ph type="sldImg" idx="2"/>
          </p:nvPr>
        </p:nvSpPr>
        <p:spPr bwMode="auto">
          <a:xfrm>
            <a:off x="603250" y="857250"/>
            <a:ext cx="5653088" cy="3768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60992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ＭＳ Ｐゴシック" pitchFamily="-108" charset="-128"/>
      </a:defRPr>
    </a:lvl1pPr>
    <a:lvl2pPr marL="455613"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2813"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0013"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7213"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5211" algn="l" defTabSz="457041" rtl="0" eaLnBrk="1" latinLnBrk="0" hangingPunct="1">
      <a:defRPr sz="1200" kern="1200">
        <a:solidFill>
          <a:schemeClr val="tx1"/>
        </a:solidFill>
        <a:latin typeface="+mn-lt"/>
        <a:ea typeface="+mn-ea"/>
        <a:cs typeface="+mn-cs"/>
      </a:defRPr>
    </a:lvl6pPr>
    <a:lvl7pPr marL="2742252" algn="l" defTabSz="457041" rtl="0" eaLnBrk="1" latinLnBrk="0" hangingPunct="1">
      <a:defRPr sz="1200" kern="1200">
        <a:solidFill>
          <a:schemeClr val="tx1"/>
        </a:solidFill>
        <a:latin typeface="+mn-lt"/>
        <a:ea typeface="+mn-ea"/>
        <a:cs typeface="+mn-cs"/>
      </a:defRPr>
    </a:lvl7pPr>
    <a:lvl8pPr marL="3199294" algn="l" defTabSz="457041" rtl="0" eaLnBrk="1" latinLnBrk="0" hangingPunct="1">
      <a:defRPr sz="1200" kern="1200">
        <a:solidFill>
          <a:schemeClr val="tx1"/>
        </a:solidFill>
        <a:latin typeface="+mn-lt"/>
        <a:ea typeface="+mn-ea"/>
        <a:cs typeface="+mn-cs"/>
      </a:defRPr>
    </a:lvl8pPr>
    <a:lvl9pPr marL="3656335" algn="l" defTabSz="4570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122"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5123"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124"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125" name="Rectangle 6"/>
          <p:cNvSpPr>
            <a:spLocks noChangeArrowheads="1"/>
          </p:cNvSpPr>
          <p:nvPr>
            <p:ph type="sldImg"/>
          </p:nvPr>
        </p:nvSpPr>
        <p:spPr>
          <a:solidFill>
            <a:srgbClr val="FFFFFF"/>
          </a:solidFill>
          <a:ln cap="flat"/>
        </p:spPr>
      </p:sp>
      <p:sp>
        <p:nvSpPr>
          <p:cNvPr id="5126" name="Rectangle 7"/>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355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2355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355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3557" name="Rectangle 1030"/>
          <p:cNvSpPr>
            <a:spLocks noChangeArrowheads="1"/>
          </p:cNvSpPr>
          <p:nvPr>
            <p:ph type="sldImg"/>
          </p:nvPr>
        </p:nvSpPr>
        <p:spPr>
          <a:xfrm>
            <a:off x="525463" y="804863"/>
            <a:ext cx="5807075" cy="3871912"/>
          </a:xfrm>
          <a:solidFill>
            <a:srgbClr val="FFFFFF"/>
          </a:solidFill>
          <a:ln cap="flat"/>
        </p:spPr>
      </p:sp>
      <p:sp>
        <p:nvSpPr>
          <p:cNvPr id="2355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560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2560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560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5605" name="Rectangle 1030"/>
          <p:cNvSpPr>
            <a:spLocks noChangeArrowheads="1"/>
          </p:cNvSpPr>
          <p:nvPr>
            <p:ph type="sldImg"/>
          </p:nvPr>
        </p:nvSpPr>
        <p:spPr>
          <a:xfrm>
            <a:off x="523875" y="804863"/>
            <a:ext cx="5808663" cy="3871912"/>
          </a:xfrm>
          <a:solidFill>
            <a:srgbClr val="FFFFFF"/>
          </a:solidFill>
          <a:ln cap="flat"/>
        </p:spPr>
      </p:sp>
      <p:sp>
        <p:nvSpPr>
          <p:cNvPr id="2560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765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2765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765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7653" name="Rectangle 1030"/>
          <p:cNvSpPr>
            <a:spLocks noChangeArrowheads="1"/>
          </p:cNvSpPr>
          <p:nvPr>
            <p:ph type="sldImg"/>
          </p:nvPr>
        </p:nvSpPr>
        <p:spPr>
          <a:xfrm>
            <a:off x="523875" y="804863"/>
            <a:ext cx="5808663" cy="3871912"/>
          </a:xfrm>
          <a:solidFill>
            <a:srgbClr val="FFFFFF"/>
          </a:solidFill>
          <a:ln cap="flat"/>
        </p:spPr>
      </p:sp>
      <p:sp>
        <p:nvSpPr>
          <p:cNvPr id="2765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969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2969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970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9701" name="Rectangle 1030"/>
          <p:cNvSpPr>
            <a:spLocks noChangeArrowheads="1"/>
          </p:cNvSpPr>
          <p:nvPr>
            <p:ph type="sldImg"/>
          </p:nvPr>
        </p:nvSpPr>
        <p:spPr>
          <a:xfrm>
            <a:off x="525463" y="804863"/>
            <a:ext cx="5807075" cy="3871912"/>
          </a:xfrm>
          <a:solidFill>
            <a:srgbClr val="FFFFFF"/>
          </a:solidFill>
          <a:ln cap="flat"/>
        </p:spPr>
      </p:sp>
      <p:sp>
        <p:nvSpPr>
          <p:cNvPr id="2970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174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3174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174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1749" name="Rectangle 1030"/>
          <p:cNvSpPr>
            <a:spLocks noChangeArrowheads="1"/>
          </p:cNvSpPr>
          <p:nvPr>
            <p:ph type="sldImg"/>
          </p:nvPr>
        </p:nvSpPr>
        <p:spPr>
          <a:xfrm>
            <a:off x="525463" y="804863"/>
            <a:ext cx="5807075" cy="3871912"/>
          </a:xfrm>
          <a:solidFill>
            <a:srgbClr val="FFFFFF"/>
          </a:solidFill>
          <a:ln cap="flat"/>
        </p:spPr>
      </p:sp>
      <p:sp>
        <p:nvSpPr>
          <p:cNvPr id="3175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379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3379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379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3797" name="Rectangle 1030"/>
          <p:cNvSpPr>
            <a:spLocks noChangeArrowheads="1"/>
          </p:cNvSpPr>
          <p:nvPr>
            <p:ph type="sldImg"/>
          </p:nvPr>
        </p:nvSpPr>
        <p:spPr>
          <a:xfrm>
            <a:off x="525463" y="804863"/>
            <a:ext cx="5807075" cy="3871912"/>
          </a:xfrm>
          <a:solidFill>
            <a:srgbClr val="FFFFFF"/>
          </a:solidFill>
          <a:ln cap="flat"/>
        </p:spPr>
      </p:sp>
      <p:sp>
        <p:nvSpPr>
          <p:cNvPr id="3379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584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3584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584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5845" name="Rectangle 1030"/>
          <p:cNvSpPr>
            <a:spLocks noChangeArrowheads="1"/>
          </p:cNvSpPr>
          <p:nvPr>
            <p:ph type="sldImg"/>
          </p:nvPr>
        </p:nvSpPr>
        <p:spPr>
          <a:xfrm>
            <a:off x="525463" y="804863"/>
            <a:ext cx="5807075" cy="3871912"/>
          </a:xfrm>
          <a:solidFill>
            <a:srgbClr val="FFFFFF"/>
          </a:solidFill>
          <a:ln cap="flat"/>
        </p:spPr>
      </p:sp>
      <p:sp>
        <p:nvSpPr>
          <p:cNvPr id="3584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7890"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37891"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7892"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7893" name="Rectangle 6"/>
          <p:cNvSpPr>
            <a:spLocks noChangeArrowheads="1"/>
          </p:cNvSpPr>
          <p:nvPr>
            <p:ph type="sldImg"/>
          </p:nvPr>
        </p:nvSpPr>
        <p:spPr>
          <a:solidFill>
            <a:srgbClr val="FFFFFF"/>
          </a:solidFill>
          <a:ln cap="flat"/>
        </p:spPr>
      </p:sp>
      <p:sp>
        <p:nvSpPr>
          <p:cNvPr id="37894" name="Rectangle 7"/>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993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3993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994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9941" name="Rectangle 1030"/>
          <p:cNvSpPr>
            <a:spLocks noChangeArrowheads="1"/>
          </p:cNvSpPr>
          <p:nvPr>
            <p:ph type="sldImg"/>
          </p:nvPr>
        </p:nvSpPr>
        <p:spPr>
          <a:xfrm>
            <a:off x="525463" y="804863"/>
            <a:ext cx="5807075" cy="3871912"/>
          </a:xfrm>
          <a:solidFill>
            <a:srgbClr val="FFFFFF"/>
          </a:solidFill>
          <a:ln cap="flat"/>
        </p:spPr>
      </p:sp>
      <p:sp>
        <p:nvSpPr>
          <p:cNvPr id="3994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198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4198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198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1989" name="Rectangle 1030"/>
          <p:cNvSpPr>
            <a:spLocks noChangeArrowheads="1"/>
          </p:cNvSpPr>
          <p:nvPr>
            <p:ph type="sldImg"/>
          </p:nvPr>
        </p:nvSpPr>
        <p:spPr>
          <a:xfrm>
            <a:off x="525463" y="804863"/>
            <a:ext cx="5807075" cy="3871912"/>
          </a:xfrm>
          <a:solidFill>
            <a:srgbClr val="FFFFFF"/>
          </a:solidFill>
          <a:ln cap="flat"/>
        </p:spPr>
      </p:sp>
      <p:sp>
        <p:nvSpPr>
          <p:cNvPr id="4199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170"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7171"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172"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173" name="Rectangle 6"/>
          <p:cNvSpPr>
            <a:spLocks noChangeArrowheads="1"/>
          </p:cNvSpPr>
          <p:nvPr>
            <p:ph type="sldImg"/>
          </p:nvPr>
        </p:nvSpPr>
        <p:spPr>
          <a:solidFill>
            <a:srgbClr val="FFFFFF"/>
          </a:solidFill>
          <a:ln cap="flat"/>
        </p:spPr>
      </p:sp>
      <p:sp>
        <p:nvSpPr>
          <p:cNvPr id="7174" name="Rectangle 7"/>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403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4403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403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4037" name="Rectangle 1030"/>
          <p:cNvSpPr>
            <a:spLocks noChangeArrowheads="1"/>
          </p:cNvSpPr>
          <p:nvPr>
            <p:ph type="sldImg"/>
          </p:nvPr>
        </p:nvSpPr>
        <p:spPr>
          <a:xfrm>
            <a:off x="525463" y="804863"/>
            <a:ext cx="5807075" cy="3871912"/>
          </a:xfrm>
          <a:solidFill>
            <a:srgbClr val="FFFFFF"/>
          </a:solidFill>
          <a:ln cap="flat"/>
        </p:spPr>
      </p:sp>
      <p:sp>
        <p:nvSpPr>
          <p:cNvPr id="4403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608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4608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608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6085" name="Rectangle 1030"/>
          <p:cNvSpPr>
            <a:spLocks noChangeArrowheads="1"/>
          </p:cNvSpPr>
          <p:nvPr>
            <p:ph type="sldImg"/>
          </p:nvPr>
        </p:nvSpPr>
        <p:spPr>
          <a:xfrm>
            <a:off x="525463" y="804863"/>
            <a:ext cx="5807075" cy="3871912"/>
          </a:xfrm>
          <a:solidFill>
            <a:srgbClr val="FFFFFF"/>
          </a:solidFill>
          <a:ln cap="flat"/>
        </p:spPr>
      </p:sp>
      <p:sp>
        <p:nvSpPr>
          <p:cNvPr id="4608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813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4813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813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8133" name="Rectangle 1030"/>
          <p:cNvSpPr>
            <a:spLocks noChangeArrowheads="1"/>
          </p:cNvSpPr>
          <p:nvPr>
            <p:ph type="sldImg"/>
          </p:nvPr>
        </p:nvSpPr>
        <p:spPr>
          <a:xfrm>
            <a:off x="525463" y="804863"/>
            <a:ext cx="5807075" cy="3871912"/>
          </a:xfrm>
          <a:solidFill>
            <a:srgbClr val="FFFFFF"/>
          </a:solidFill>
          <a:ln cap="flat"/>
        </p:spPr>
      </p:sp>
      <p:sp>
        <p:nvSpPr>
          <p:cNvPr id="4813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017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5017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018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0181" name="Rectangle 1030"/>
          <p:cNvSpPr>
            <a:spLocks noChangeArrowheads="1"/>
          </p:cNvSpPr>
          <p:nvPr>
            <p:ph type="sldImg"/>
          </p:nvPr>
        </p:nvSpPr>
        <p:spPr>
          <a:xfrm>
            <a:off x="525463" y="804863"/>
            <a:ext cx="5807075" cy="3871912"/>
          </a:xfrm>
          <a:solidFill>
            <a:srgbClr val="FFFFFF"/>
          </a:solidFill>
          <a:ln cap="flat"/>
        </p:spPr>
      </p:sp>
      <p:sp>
        <p:nvSpPr>
          <p:cNvPr id="5018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222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5222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222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2229" name="Rectangle 1030"/>
          <p:cNvSpPr>
            <a:spLocks noChangeArrowheads="1"/>
          </p:cNvSpPr>
          <p:nvPr>
            <p:ph type="sldImg"/>
          </p:nvPr>
        </p:nvSpPr>
        <p:spPr>
          <a:xfrm>
            <a:off x="525463" y="804863"/>
            <a:ext cx="5807075" cy="3871912"/>
          </a:xfrm>
          <a:solidFill>
            <a:srgbClr val="FFFFFF"/>
          </a:solidFill>
          <a:ln cap="flat"/>
        </p:spPr>
      </p:sp>
      <p:sp>
        <p:nvSpPr>
          <p:cNvPr id="5223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427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5427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427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4277" name="Rectangle 1030"/>
          <p:cNvSpPr>
            <a:spLocks noChangeArrowheads="1"/>
          </p:cNvSpPr>
          <p:nvPr>
            <p:ph type="sldImg"/>
          </p:nvPr>
        </p:nvSpPr>
        <p:spPr>
          <a:xfrm>
            <a:off x="525463" y="804863"/>
            <a:ext cx="5807075" cy="3871912"/>
          </a:xfrm>
          <a:solidFill>
            <a:srgbClr val="FFFFFF"/>
          </a:solidFill>
          <a:ln cap="flat"/>
        </p:spPr>
      </p:sp>
      <p:sp>
        <p:nvSpPr>
          <p:cNvPr id="5427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632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5632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632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6325" name="Rectangle 1030"/>
          <p:cNvSpPr>
            <a:spLocks noChangeArrowheads="1"/>
          </p:cNvSpPr>
          <p:nvPr>
            <p:ph type="sldImg"/>
          </p:nvPr>
        </p:nvSpPr>
        <p:spPr>
          <a:xfrm>
            <a:off x="525463" y="804863"/>
            <a:ext cx="5807075" cy="3871912"/>
          </a:xfrm>
          <a:solidFill>
            <a:srgbClr val="FFFFFF"/>
          </a:solidFill>
          <a:ln cap="flat"/>
        </p:spPr>
      </p:sp>
      <p:sp>
        <p:nvSpPr>
          <p:cNvPr id="5632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837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5837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837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8373" name="Rectangle 1030"/>
          <p:cNvSpPr>
            <a:spLocks noChangeArrowheads="1"/>
          </p:cNvSpPr>
          <p:nvPr>
            <p:ph type="sldImg"/>
          </p:nvPr>
        </p:nvSpPr>
        <p:spPr>
          <a:xfrm>
            <a:off x="525463" y="804863"/>
            <a:ext cx="5807075" cy="3871912"/>
          </a:xfrm>
          <a:solidFill>
            <a:srgbClr val="FFFFFF"/>
          </a:solidFill>
          <a:ln cap="flat"/>
        </p:spPr>
      </p:sp>
      <p:sp>
        <p:nvSpPr>
          <p:cNvPr id="5837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041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6041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042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0421" name="Rectangle 1030"/>
          <p:cNvSpPr>
            <a:spLocks noChangeArrowheads="1"/>
          </p:cNvSpPr>
          <p:nvPr>
            <p:ph type="sldImg"/>
          </p:nvPr>
        </p:nvSpPr>
        <p:spPr>
          <a:xfrm>
            <a:off x="525463" y="804863"/>
            <a:ext cx="5807075" cy="3871912"/>
          </a:xfrm>
          <a:solidFill>
            <a:srgbClr val="FFFFFF"/>
          </a:solidFill>
          <a:ln cap="flat"/>
        </p:spPr>
      </p:sp>
      <p:sp>
        <p:nvSpPr>
          <p:cNvPr id="6042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246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6246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246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2469" name="Rectangle 1030"/>
          <p:cNvSpPr>
            <a:spLocks noChangeArrowheads="1"/>
          </p:cNvSpPr>
          <p:nvPr>
            <p:ph type="sldImg"/>
          </p:nvPr>
        </p:nvSpPr>
        <p:spPr>
          <a:xfrm>
            <a:off x="525463" y="804863"/>
            <a:ext cx="5807075" cy="3871912"/>
          </a:xfrm>
          <a:solidFill>
            <a:srgbClr val="FFFFFF"/>
          </a:solidFill>
          <a:ln cap="flat"/>
        </p:spPr>
      </p:sp>
      <p:sp>
        <p:nvSpPr>
          <p:cNvPr id="6247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21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921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22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221" name="Rectangle 1030"/>
          <p:cNvSpPr>
            <a:spLocks noChangeArrowheads="1"/>
          </p:cNvSpPr>
          <p:nvPr>
            <p:ph type="sldImg"/>
          </p:nvPr>
        </p:nvSpPr>
        <p:spPr>
          <a:xfrm>
            <a:off x="525463" y="804863"/>
            <a:ext cx="5807075" cy="3871912"/>
          </a:xfrm>
          <a:solidFill>
            <a:srgbClr val="FFFFFF"/>
          </a:solidFill>
          <a:ln cap="flat"/>
        </p:spPr>
      </p:sp>
      <p:sp>
        <p:nvSpPr>
          <p:cNvPr id="922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451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6451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451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4517" name="Rectangle 1030"/>
          <p:cNvSpPr>
            <a:spLocks noChangeArrowheads="1"/>
          </p:cNvSpPr>
          <p:nvPr>
            <p:ph type="sldImg"/>
          </p:nvPr>
        </p:nvSpPr>
        <p:spPr>
          <a:xfrm>
            <a:off x="525463" y="804863"/>
            <a:ext cx="5807075" cy="3871912"/>
          </a:xfrm>
          <a:solidFill>
            <a:srgbClr val="FFFFFF"/>
          </a:solidFill>
          <a:ln cap="flat"/>
        </p:spPr>
      </p:sp>
      <p:sp>
        <p:nvSpPr>
          <p:cNvPr id="6451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656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6656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656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6565" name="Rectangle 1030"/>
          <p:cNvSpPr>
            <a:spLocks noChangeArrowheads="1"/>
          </p:cNvSpPr>
          <p:nvPr>
            <p:ph type="sldImg"/>
          </p:nvPr>
        </p:nvSpPr>
        <p:spPr>
          <a:xfrm>
            <a:off x="525463" y="804863"/>
            <a:ext cx="5807075" cy="3871912"/>
          </a:xfrm>
          <a:solidFill>
            <a:srgbClr val="FFFFFF"/>
          </a:solidFill>
          <a:ln cap="flat"/>
        </p:spPr>
      </p:sp>
      <p:sp>
        <p:nvSpPr>
          <p:cNvPr id="6656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861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6861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861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8613" name="Rectangle 1030"/>
          <p:cNvSpPr>
            <a:spLocks noChangeArrowheads="1"/>
          </p:cNvSpPr>
          <p:nvPr>
            <p:ph type="sldImg"/>
          </p:nvPr>
        </p:nvSpPr>
        <p:spPr>
          <a:xfrm>
            <a:off x="525463" y="804863"/>
            <a:ext cx="5807075" cy="3871912"/>
          </a:xfrm>
          <a:solidFill>
            <a:srgbClr val="FFFFFF"/>
          </a:solidFill>
          <a:ln cap="flat"/>
        </p:spPr>
      </p:sp>
      <p:sp>
        <p:nvSpPr>
          <p:cNvPr id="6861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065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7065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066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0661" name="Rectangle 1030"/>
          <p:cNvSpPr>
            <a:spLocks noChangeArrowheads="1"/>
          </p:cNvSpPr>
          <p:nvPr>
            <p:ph type="sldImg"/>
          </p:nvPr>
        </p:nvSpPr>
        <p:spPr>
          <a:xfrm>
            <a:off x="525463" y="804863"/>
            <a:ext cx="5807075" cy="3871912"/>
          </a:xfrm>
          <a:solidFill>
            <a:srgbClr val="FFFFFF"/>
          </a:solidFill>
          <a:ln cap="flat"/>
        </p:spPr>
      </p:sp>
      <p:sp>
        <p:nvSpPr>
          <p:cNvPr id="7066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2706"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72707"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2708"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2709" name="Rectangle 6"/>
          <p:cNvSpPr>
            <a:spLocks noGrp="1" noRot="1" noChangeAspect="1" noChangeArrowheads="1"/>
          </p:cNvSpPr>
          <p:nvPr>
            <p:ph type="sldImg"/>
          </p:nvPr>
        </p:nvSpPr>
        <p:spPr>
          <a:xfrm>
            <a:off x="603250" y="857250"/>
            <a:ext cx="5651500" cy="3768725"/>
          </a:xfrm>
          <a:solidFill>
            <a:srgbClr val="FFFFFF"/>
          </a:solidFill>
          <a:ln cap="flat"/>
        </p:spPr>
      </p:sp>
      <p:sp>
        <p:nvSpPr>
          <p:cNvPr id="7271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475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7475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475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4757" name="Rectangle 1030"/>
          <p:cNvSpPr>
            <a:spLocks noChangeArrowheads="1"/>
          </p:cNvSpPr>
          <p:nvPr>
            <p:ph type="sldImg"/>
          </p:nvPr>
        </p:nvSpPr>
        <p:spPr>
          <a:xfrm>
            <a:off x="525463" y="804863"/>
            <a:ext cx="5807075" cy="3871912"/>
          </a:xfrm>
          <a:solidFill>
            <a:srgbClr val="FFFFFF"/>
          </a:solidFill>
          <a:ln cap="flat"/>
        </p:spPr>
      </p:sp>
      <p:sp>
        <p:nvSpPr>
          <p:cNvPr id="7475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6802"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76803"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6804"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6805" name="Rectangle 6"/>
          <p:cNvSpPr>
            <a:spLocks noChangeArrowheads="1"/>
          </p:cNvSpPr>
          <p:nvPr>
            <p:ph type="sldImg"/>
          </p:nvPr>
        </p:nvSpPr>
        <p:spPr>
          <a:solidFill>
            <a:srgbClr val="FFFFFF"/>
          </a:solidFill>
          <a:ln cap="flat"/>
        </p:spPr>
      </p:sp>
      <p:sp>
        <p:nvSpPr>
          <p:cNvPr id="76806" name="Rectangle 7"/>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885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7885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885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8853" name="Rectangle 1030"/>
          <p:cNvSpPr>
            <a:spLocks noChangeArrowheads="1"/>
          </p:cNvSpPr>
          <p:nvPr>
            <p:ph type="sldImg"/>
          </p:nvPr>
        </p:nvSpPr>
        <p:spPr>
          <a:xfrm>
            <a:off x="525463" y="804863"/>
            <a:ext cx="5807075" cy="3871912"/>
          </a:xfrm>
          <a:solidFill>
            <a:srgbClr val="FFFFFF"/>
          </a:solidFill>
          <a:ln cap="flat"/>
        </p:spPr>
      </p:sp>
      <p:sp>
        <p:nvSpPr>
          <p:cNvPr id="7885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089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8089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090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0901" name="Rectangle 1030"/>
          <p:cNvSpPr>
            <a:spLocks noChangeArrowheads="1"/>
          </p:cNvSpPr>
          <p:nvPr>
            <p:ph type="sldImg"/>
          </p:nvPr>
        </p:nvSpPr>
        <p:spPr>
          <a:xfrm>
            <a:off x="525463" y="804863"/>
            <a:ext cx="5807075" cy="3871912"/>
          </a:xfrm>
          <a:solidFill>
            <a:srgbClr val="FFFFFF"/>
          </a:solidFill>
          <a:ln cap="flat"/>
        </p:spPr>
      </p:sp>
      <p:sp>
        <p:nvSpPr>
          <p:cNvPr id="8090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2946"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82947"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2948"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2949" name="Rectangle 6"/>
          <p:cNvSpPr>
            <a:spLocks noChangeArrowheads="1"/>
          </p:cNvSpPr>
          <p:nvPr>
            <p:ph type="sldImg"/>
          </p:nvPr>
        </p:nvSpPr>
        <p:spPr>
          <a:solidFill>
            <a:srgbClr val="FFFFFF"/>
          </a:solidFill>
          <a:ln cap="flat"/>
        </p:spPr>
      </p:sp>
      <p:sp>
        <p:nvSpPr>
          <p:cNvPr id="82950" name="Rectangle 7"/>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26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126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26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269" name="Rectangle 1030"/>
          <p:cNvSpPr>
            <a:spLocks noChangeArrowheads="1"/>
          </p:cNvSpPr>
          <p:nvPr>
            <p:ph type="sldImg"/>
          </p:nvPr>
        </p:nvSpPr>
        <p:spPr>
          <a:xfrm>
            <a:off x="525463" y="804863"/>
            <a:ext cx="5807075" cy="3871912"/>
          </a:xfrm>
          <a:solidFill>
            <a:srgbClr val="FFFFFF"/>
          </a:solidFill>
          <a:ln cap="flat"/>
        </p:spPr>
      </p:sp>
      <p:sp>
        <p:nvSpPr>
          <p:cNvPr id="1127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499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8499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499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4997" name="Rectangle 1030"/>
          <p:cNvSpPr>
            <a:spLocks noChangeArrowheads="1"/>
          </p:cNvSpPr>
          <p:nvPr>
            <p:ph type="sldImg"/>
          </p:nvPr>
        </p:nvSpPr>
        <p:spPr>
          <a:xfrm>
            <a:off x="525463" y="804863"/>
            <a:ext cx="5807075" cy="3871912"/>
          </a:xfrm>
          <a:solidFill>
            <a:srgbClr val="FFFFFF"/>
          </a:solidFill>
          <a:ln cap="flat"/>
        </p:spPr>
      </p:sp>
      <p:sp>
        <p:nvSpPr>
          <p:cNvPr id="8499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704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8704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704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7045" name="Rectangle 1030"/>
          <p:cNvSpPr>
            <a:spLocks noChangeArrowheads="1"/>
          </p:cNvSpPr>
          <p:nvPr>
            <p:ph type="sldImg"/>
          </p:nvPr>
        </p:nvSpPr>
        <p:spPr>
          <a:xfrm>
            <a:off x="525463" y="804863"/>
            <a:ext cx="5807075" cy="3871912"/>
          </a:xfrm>
          <a:solidFill>
            <a:srgbClr val="FFFFFF"/>
          </a:solidFill>
          <a:ln cap="flat"/>
        </p:spPr>
      </p:sp>
      <p:sp>
        <p:nvSpPr>
          <p:cNvPr id="8704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909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8909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909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9093" name="Rectangle 1030"/>
          <p:cNvSpPr>
            <a:spLocks noChangeArrowheads="1"/>
          </p:cNvSpPr>
          <p:nvPr>
            <p:ph type="sldImg"/>
          </p:nvPr>
        </p:nvSpPr>
        <p:spPr>
          <a:xfrm>
            <a:off x="525463" y="804863"/>
            <a:ext cx="5807075" cy="3871912"/>
          </a:xfrm>
          <a:solidFill>
            <a:srgbClr val="FFFFFF"/>
          </a:solidFill>
          <a:ln cap="flat"/>
        </p:spPr>
      </p:sp>
      <p:sp>
        <p:nvSpPr>
          <p:cNvPr id="8909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113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9113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114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1141" name="Rectangle 1030"/>
          <p:cNvSpPr>
            <a:spLocks noChangeArrowheads="1"/>
          </p:cNvSpPr>
          <p:nvPr>
            <p:ph type="sldImg"/>
          </p:nvPr>
        </p:nvSpPr>
        <p:spPr>
          <a:xfrm>
            <a:off x="525463" y="804863"/>
            <a:ext cx="5807075" cy="3871912"/>
          </a:xfrm>
          <a:solidFill>
            <a:srgbClr val="FFFFFF"/>
          </a:solidFill>
          <a:ln cap="flat"/>
        </p:spPr>
      </p:sp>
      <p:sp>
        <p:nvSpPr>
          <p:cNvPr id="9114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318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9318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318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3189" name="Rectangle 1030"/>
          <p:cNvSpPr>
            <a:spLocks noChangeArrowheads="1"/>
          </p:cNvSpPr>
          <p:nvPr>
            <p:ph type="sldImg"/>
          </p:nvPr>
        </p:nvSpPr>
        <p:spPr>
          <a:xfrm>
            <a:off x="525463" y="804863"/>
            <a:ext cx="5807075" cy="3871912"/>
          </a:xfrm>
          <a:solidFill>
            <a:srgbClr val="FFFFFF"/>
          </a:solidFill>
          <a:ln cap="flat"/>
        </p:spPr>
      </p:sp>
      <p:sp>
        <p:nvSpPr>
          <p:cNvPr id="9319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5234"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95235"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5236"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5237" name="Rectangle 1030"/>
          <p:cNvSpPr>
            <a:spLocks noChangeArrowheads="1"/>
          </p:cNvSpPr>
          <p:nvPr>
            <p:ph type="sldImg"/>
          </p:nvPr>
        </p:nvSpPr>
        <p:spPr>
          <a:xfrm>
            <a:off x="525463" y="804863"/>
            <a:ext cx="5807075" cy="3871912"/>
          </a:xfrm>
          <a:solidFill>
            <a:srgbClr val="FFFFFF"/>
          </a:solidFill>
          <a:ln cap="flat"/>
        </p:spPr>
      </p:sp>
      <p:sp>
        <p:nvSpPr>
          <p:cNvPr id="95238"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728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9728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728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7285" name="Rectangle 1030"/>
          <p:cNvSpPr>
            <a:spLocks noChangeArrowheads="1"/>
          </p:cNvSpPr>
          <p:nvPr>
            <p:ph type="sldImg"/>
          </p:nvPr>
        </p:nvSpPr>
        <p:spPr>
          <a:xfrm>
            <a:off x="525463" y="804863"/>
            <a:ext cx="5807075" cy="3871912"/>
          </a:xfrm>
          <a:solidFill>
            <a:srgbClr val="FFFFFF"/>
          </a:solidFill>
          <a:ln cap="flat"/>
        </p:spPr>
      </p:sp>
      <p:sp>
        <p:nvSpPr>
          <p:cNvPr id="9728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933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9933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933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99333" name="Rectangle 1030"/>
          <p:cNvSpPr>
            <a:spLocks noChangeArrowheads="1"/>
          </p:cNvSpPr>
          <p:nvPr>
            <p:ph type="sldImg"/>
          </p:nvPr>
        </p:nvSpPr>
        <p:spPr>
          <a:xfrm>
            <a:off x="525463" y="804863"/>
            <a:ext cx="5807075" cy="3871912"/>
          </a:xfrm>
          <a:solidFill>
            <a:srgbClr val="FFFFFF"/>
          </a:solidFill>
          <a:ln cap="flat"/>
        </p:spPr>
      </p:sp>
      <p:sp>
        <p:nvSpPr>
          <p:cNvPr id="9933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137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0137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138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1381" name="Rectangle 1030"/>
          <p:cNvSpPr>
            <a:spLocks noChangeArrowheads="1"/>
          </p:cNvSpPr>
          <p:nvPr>
            <p:ph type="sldImg"/>
          </p:nvPr>
        </p:nvSpPr>
        <p:spPr>
          <a:xfrm>
            <a:off x="525463" y="804863"/>
            <a:ext cx="5807075" cy="3871912"/>
          </a:xfrm>
          <a:solidFill>
            <a:srgbClr val="FFFFFF"/>
          </a:solidFill>
          <a:ln cap="flat"/>
        </p:spPr>
      </p:sp>
      <p:sp>
        <p:nvSpPr>
          <p:cNvPr id="10138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3426"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03427"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3428"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3429" name="Rectangle 6"/>
          <p:cNvSpPr>
            <a:spLocks noGrp="1" noRot="1" noChangeAspect="1" noChangeArrowheads="1"/>
          </p:cNvSpPr>
          <p:nvPr>
            <p:ph type="sldImg"/>
          </p:nvPr>
        </p:nvSpPr>
        <p:spPr>
          <a:solidFill>
            <a:srgbClr val="FFFFFF"/>
          </a:solidFill>
          <a:ln cap="flat"/>
        </p:spPr>
      </p:sp>
      <p:sp>
        <p:nvSpPr>
          <p:cNvPr id="10343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3314"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3315"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3316"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3317" name="Rectangle 6"/>
          <p:cNvSpPr>
            <a:spLocks noChangeArrowheads="1"/>
          </p:cNvSpPr>
          <p:nvPr>
            <p:ph type="sldImg"/>
          </p:nvPr>
        </p:nvSpPr>
        <p:spPr>
          <a:solidFill>
            <a:srgbClr val="FFFFFF"/>
          </a:solidFill>
          <a:ln cap="flat"/>
        </p:spPr>
      </p:sp>
      <p:sp>
        <p:nvSpPr>
          <p:cNvPr id="13318" name="Rectangle 7"/>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5474"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05475"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5476"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5477" name="Rectangle 6"/>
          <p:cNvSpPr>
            <a:spLocks noChangeArrowheads="1"/>
          </p:cNvSpPr>
          <p:nvPr>
            <p:ph type="sldImg"/>
          </p:nvPr>
        </p:nvSpPr>
        <p:spPr>
          <a:xfrm>
            <a:off x="601663" y="857250"/>
            <a:ext cx="5654675" cy="3768725"/>
          </a:xfrm>
          <a:solidFill>
            <a:srgbClr val="FFFFFF"/>
          </a:solidFill>
          <a:ln cap="flat"/>
        </p:spPr>
      </p:sp>
      <p:sp>
        <p:nvSpPr>
          <p:cNvPr id="105478" name="Rectangle 7"/>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752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0752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752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7525" name="Rectangle 1030"/>
          <p:cNvSpPr>
            <a:spLocks noChangeArrowheads="1"/>
          </p:cNvSpPr>
          <p:nvPr>
            <p:ph type="sldImg"/>
          </p:nvPr>
        </p:nvSpPr>
        <p:spPr>
          <a:xfrm>
            <a:off x="525463" y="804863"/>
            <a:ext cx="5807075" cy="3871912"/>
          </a:xfrm>
          <a:solidFill>
            <a:srgbClr val="FFFFFF"/>
          </a:solidFill>
          <a:ln cap="flat"/>
        </p:spPr>
      </p:sp>
      <p:sp>
        <p:nvSpPr>
          <p:cNvPr id="10752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957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0957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957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09573" name="Rectangle 1030"/>
          <p:cNvSpPr>
            <a:spLocks noChangeArrowheads="1"/>
          </p:cNvSpPr>
          <p:nvPr>
            <p:ph type="sldImg"/>
          </p:nvPr>
        </p:nvSpPr>
        <p:spPr>
          <a:xfrm>
            <a:off x="525463" y="804863"/>
            <a:ext cx="5807075" cy="3871912"/>
          </a:xfrm>
          <a:solidFill>
            <a:srgbClr val="FFFFFF"/>
          </a:solidFill>
          <a:ln cap="flat"/>
        </p:spPr>
      </p:sp>
      <p:sp>
        <p:nvSpPr>
          <p:cNvPr id="10957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1618" name="Rectangle 3"/>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11619" name="Rectangle 4"/>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1620" name="Rectangle 5"/>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1621" name="Rectangle 6"/>
          <p:cNvSpPr>
            <a:spLocks noChangeArrowheads="1"/>
          </p:cNvSpPr>
          <p:nvPr>
            <p:ph type="sldImg"/>
          </p:nvPr>
        </p:nvSpPr>
        <p:spPr>
          <a:solidFill>
            <a:srgbClr val="FFFFFF"/>
          </a:solidFill>
          <a:ln cap="flat"/>
        </p:spPr>
      </p:sp>
      <p:sp>
        <p:nvSpPr>
          <p:cNvPr id="111622" name="Rectangle 7"/>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366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1366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366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13669" name="Rectangle 1030"/>
          <p:cNvSpPr>
            <a:spLocks noChangeArrowheads="1"/>
          </p:cNvSpPr>
          <p:nvPr>
            <p:ph type="sldImg"/>
          </p:nvPr>
        </p:nvSpPr>
        <p:spPr>
          <a:xfrm>
            <a:off x="523875" y="804863"/>
            <a:ext cx="5808663" cy="3871912"/>
          </a:xfrm>
          <a:solidFill>
            <a:srgbClr val="FFFFFF"/>
          </a:solidFill>
          <a:ln cap="flat"/>
        </p:spPr>
      </p:sp>
      <p:sp>
        <p:nvSpPr>
          <p:cNvPr id="11367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5362"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5363"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5364"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5365" name="Rectangle 1030"/>
          <p:cNvSpPr>
            <a:spLocks noChangeArrowheads="1"/>
          </p:cNvSpPr>
          <p:nvPr>
            <p:ph type="sldImg"/>
          </p:nvPr>
        </p:nvSpPr>
        <p:spPr>
          <a:xfrm>
            <a:off x="525463" y="804863"/>
            <a:ext cx="5807075" cy="3871912"/>
          </a:xfrm>
          <a:solidFill>
            <a:srgbClr val="FFFFFF"/>
          </a:solidFill>
          <a:ln cap="flat"/>
        </p:spPr>
      </p:sp>
      <p:sp>
        <p:nvSpPr>
          <p:cNvPr id="15366"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7410"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7411"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7412"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7413" name="Rectangle 1030"/>
          <p:cNvSpPr>
            <a:spLocks noChangeArrowheads="1"/>
          </p:cNvSpPr>
          <p:nvPr>
            <p:ph type="sldImg"/>
          </p:nvPr>
        </p:nvSpPr>
        <p:spPr>
          <a:xfrm>
            <a:off x="525463" y="804863"/>
            <a:ext cx="5807075" cy="3871912"/>
          </a:xfrm>
          <a:solidFill>
            <a:srgbClr val="FFFFFF"/>
          </a:solidFill>
          <a:ln cap="flat"/>
        </p:spPr>
      </p:sp>
      <p:sp>
        <p:nvSpPr>
          <p:cNvPr id="17414"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9458"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19459"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9460"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19461" name="Rectangle 1030"/>
          <p:cNvSpPr>
            <a:spLocks noChangeArrowheads="1"/>
          </p:cNvSpPr>
          <p:nvPr>
            <p:ph type="sldImg"/>
          </p:nvPr>
        </p:nvSpPr>
        <p:spPr>
          <a:xfrm>
            <a:off x="525463" y="804863"/>
            <a:ext cx="5807075" cy="3871912"/>
          </a:xfrm>
          <a:solidFill>
            <a:srgbClr val="FFFFFF"/>
          </a:solidFill>
          <a:ln cap="flat"/>
        </p:spPr>
      </p:sp>
      <p:sp>
        <p:nvSpPr>
          <p:cNvPr id="19462"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ChangeArrowheads="1"/>
          </p:cNvSpPr>
          <p:nvPr/>
        </p:nvSpPr>
        <p:spPr bwMode="auto">
          <a:xfrm>
            <a:off x="3889375"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1506" name="Rectangle 1027"/>
          <p:cNvSpPr>
            <a:spLocks noChangeArrowheads="1"/>
          </p:cNvSpPr>
          <p:nvPr/>
        </p:nvSpPr>
        <p:spPr bwMode="auto">
          <a:xfrm>
            <a:off x="3889375"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a:r>
              <a:rPr lang="en-US" sz="1200">
                <a:solidFill>
                  <a:srgbClr val="FFFFFF"/>
                </a:solidFill>
                <a:latin typeface="Arial" charset="0"/>
              </a:rPr>
              <a:t>1</a:t>
            </a:r>
          </a:p>
        </p:txBody>
      </p:sp>
      <p:sp>
        <p:nvSpPr>
          <p:cNvPr id="21507" name="Rectangle 1028"/>
          <p:cNvSpPr>
            <a:spLocks noChangeArrowheads="1"/>
          </p:cNvSpPr>
          <p:nvPr/>
        </p:nvSpPr>
        <p:spPr bwMode="auto">
          <a:xfrm>
            <a:off x="0" y="9796463"/>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1508" name="Rectangle 1029"/>
          <p:cNvSpPr>
            <a:spLocks noChangeArrowheads="1"/>
          </p:cNvSpPr>
          <p:nvPr/>
        </p:nvSpPr>
        <p:spPr bwMode="auto">
          <a:xfrm>
            <a:off x="0" y="0"/>
            <a:ext cx="29924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1509" name="Rectangle 1030"/>
          <p:cNvSpPr>
            <a:spLocks noChangeArrowheads="1"/>
          </p:cNvSpPr>
          <p:nvPr>
            <p:ph type="sldImg"/>
          </p:nvPr>
        </p:nvSpPr>
        <p:spPr>
          <a:xfrm>
            <a:off x="525463" y="804863"/>
            <a:ext cx="5807075" cy="3871912"/>
          </a:xfrm>
          <a:solidFill>
            <a:srgbClr val="FFFFFF"/>
          </a:solidFill>
          <a:ln cap="flat"/>
        </p:spPr>
      </p:sp>
      <p:sp>
        <p:nvSpPr>
          <p:cNvPr id="21510" name="Rectangle 1031"/>
          <p:cNvSpPr>
            <a:spLocks noChangeArrowheads="1"/>
          </p:cNvSpPr>
          <p:nvPr>
            <p:ph type="body" idx="1"/>
          </p:nvPr>
        </p:nvSpPr>
        <p:spPr>
          <a:xfrm>
            <a:off x="896938" y="4897438"/>
            <a:ext cx="5013325" cy="4645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041" indent="0" algn="ctr">
              <a:buNone/>
              <a:defRPr/>
            </a:lvl2pPr>
            <a:lvl3pPr marL="914084" indent="0" algn="ctr">
              <a:buNone/>
              <a:defRPr/>
            </a:lvl3pPr>
            <a:lvl4pPr marL="1371126" indent="0" algn="ctr">
              <a:buNone/>
              <a:defRPr/>
            </a:lvl4pPr>
            <a:lvl5pPr marL="1828168" indent="0" algn="ctr">
              <a:buNone/>
              <a:defRPr/>
            </a:lvl5pPr>
            <a:lvl6pPr marL="2285211" indent="0" algn="ctr">
              <a:buNone/>
              <a:defRPr/>
            </a:lvl6pPr>
            <a:lvl7pPr marL="2742252" indent="0" algn="ctr">
              <a:buNone/>
              <a:defRPr/>
            </a:lvl7pPr>
            <a:lvl8pPr marL="3199294" indent="0" algn="ctr">
              <a:buNone/>
              <a:defRPr/>
            </a:lvl8pPr>
            <a:lvl9pPr marL="365633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3534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43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9"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36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36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6"/>
            <a:ext cx="8743950" cy="1500187"/>
          </a:xfrm>
        </p:spPr>
        <p:txBody>
          <a:bodyPr anchor="b"/>
          <a:lstStyle>
            <a:lvl1pPr marL="0" indent="0">
              <a:buNone/>
              <a:defRPr sz="2000"/>
            </a:lvl1pPr>
            <a:lvl2pPr marL="457041" indent="0">
              <a:buNone/>
              <a:defRPr sz="1800"/>
            </a:lvl2pPr>
            <a:lvl3pPr marL="914084" indent="0">
              <a:buNone/>
              <a:defRPr sz="1600"/>
            </a:lvl3pPr>
            <a:lvl4pPr marL="1371126" indent="0">
              <a:buNone/>
              <a:defRPr sz="1400"/>
            </a:lvl4pPr>
            <a:lvl5pPr marL="1828168" indent="0">
              <a:buNone/>
              <a:defRPr sz="1400"/>
            </a:lvl5pPr>
            <a:lvl6pPr marL="2285211" indent="0">
              <a:buNone/>
              <a:defRPr sz="1400"/>
            </a:lvl6pPr>
            <a:lvl7pPr marL="2742252" indent="0">
              <a:buNone/>
              <a:defRPr sz="1400"/>
            </a:lvl7pPr>
            <a:lvl8pPr marL="3199294" indent="0">
              <a:buNone/>
              <a:defRPr sz="1400"/>
            </a:lvl8pPr>
            <a:lvl9pPr marL="3656335" indent="0">
              <a:buNone/>
              <a:defRPr sz="1400"/>
            </a:lvl9pPr>
          </a:lstStyle>
          <a:p>
            <a:pPr lvl="0"/>
            <a:r>
              <a:rPr lang="en-US" smtClean="0"/>
              <a:t>Click to edit Master text styles</a:t>
            </a:r>
          </a:p>
        </p:txBody>
      </p:sp>
    </p:spTree>
    <p:extLst>
      <p:ext uri="{BB962C8B-B14F-4D97-AF65-F5344CB8AC3E}">
        <p14:creationId xmlns:p14="http://schemas.microsoft.com/office/powerpoint/2010/main" val="184777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8"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3"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7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41"/>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3" y="1535116"/>
            <a:ext cx="4545013" cy="639762"/>
          </a:xfrm>
        </p:spPr>
        <p:txBody>
          <a:bodyPr anchor="b"/>
          <a:lstStyle>
            <a:lvl1pPr marL="0" indent="0">
              <a:buNone/>
              <a:defRPr sz="2400" b="1"/>
            </a:lvl1pPr>
            <a:lvl2pPr marL="457041" indent="0">
              <a:buNone/>
              <a:defRPr sz="2000" b="1"/>
            </a:lvl2pPr>
            <a:lvl3pPr marL="914084" indent="0">
              <a:buNone/>
              <a:defRPr sz="1800" b="1"/>
            </a:lvl3pPr>
            <a:lvl4pPr marL="1371126" indent="0">
              <a:buNone/>
              <a:defRPr sz="1600" b="1"/>
            </a:lvl4pPr>
            <a:lvl5pPr marL="1828168" indent="0">
              <a:buNone/>
              <a:defRPr sz="1600" b="1"/>
            </a:lvl5pPr>
            <a:lvl6pPr marL="2285211" indent="0">
              <a:buNone/>
              <a:defRPr sz="1600" b="1"/>
            </a:lvl6pPr>
            <a:lvl7pPr marL="2742252" indent="0">
              <a:buNone/>
              <a:defRPr sz="1600" b="1"/>
            </a:lvl7pPr>
            <a:lvl8pPr marL="3199294" indent="0">
              <a:buNone/>
              <a:defRPr sz="1600" b="1"/>
            </a:lvl8pPr>
            <a:lvl9pPr marL="36563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3"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6"/>
            <a:ext cx="4546600" cy="639762"/>
          </a:xfrm>
        </p:spPr>
        <p:txBody>
          <a:bodyPr anchor="b"/>
          <a:lstStyle>
            <a:lvl1pPr marL="0" indent="0">
              <a:buNone/>
              <a:defRPr sz="2400" b="1"/>
            </a:lvl1pPr>
            <a:lvl2pPr marL="457041" indent="0">
              <a:buNone/>
              <a:defRPr sz="2000" b="1"/>
            </a:lvl2pPr>
            <a:lvl3pPr marL="914084" indent="0">
              <a:buNone/>
              <a:defRPr sz="1800" b="1"/>
            </a:lvl3pPr>
            <a:lvl4pPr marL="1371126" indent="0">
              <a:buNone/>
              <a:defRPr sz="1600" b="1"/>
            </a:lvl4pPr>
            <a:lvl5pPr marL="1828168" indent="0">
              <a:buNone/>
              <a:defRPr sz="1600" b="1"/>
            </a:lvl5pPr>
            <a:lvl6pPr marL="2285211" indent="0">
              <a:buNone/>
              <a:defRPr sz="1600" b="1"/>
            </a:lvl6pPr>
            <a:lvl7pPr marL="2742252" indent="0">
              <a:buNone/>
              <a:defRPr sz="1600" b="1"/>
            </a:lvl7pPr>
            <a:lvl8pPr marL="3199294" indent="0">
              <a:buNone/>
              <a:defRPr sz="1600" b="1"/>
            </a:lvl8pPr>
            <a:lvl9pPr marL="36563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86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085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29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3"/>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9"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3"/>
            <a:ext cx="3384550" cy="4691063"/>
          </a:xfrm>
        </p:spPr>
        <p:txBody>
          <a:bodyPr/>
          <a:lstStyle>
            <a:lvl1pPr marL="0" indent="0">
              <a:buNone/>
              <a:defRPr sz="1400"/>
            </a:lvl1pPr>
            <a:lvl2pPr marL="457041" indent="0">
              <a:buNone/>
              <a:defRPr sz="1200"/>
            </a:lvl2pPr>
            <a:lvl3pPr marL="914084" indent="0">
              <a:buNone/>
              <a:defRPr sz="1000"/>
            </a:lvl3pPr>
            <a:lvl4pPr marL="1371126" indent="0">
              <a:buNone/>
              <a:defRPr sz="900"/>
            </a:lvl4pPr>
            <a:lvl5pPr marL="1828168" indent="0">
              <a:buNone/>
              <a:defRPr sz="900"/>
            </a:lvl5pPr>
            <a:lvl6pPr marL="2285211" indent="0">
              <a:buNone/>
              <a:defRPr sz="900"/>
            </a:lvl6pPr>
            <a:lvl7pPr marL="2742252" indent="0">
              <a:buNone/>
              <a:defRPr sz="900"/>
            </a:lvl7pPr>
            <a:lvl8pPr marL="3199294" indent="0">
              <a:buNone/>
              <a:defRPr sz="900"/>
            </a:lvl8pPr>
            <a:lvl9pPr marL="3656335" indent="0">
              <a:buNone/>
              <a:defRPr sz="900"/>
            </a:lvl9pPr>
          </a:lstStyle>
          <a:p>
            <a:pPr lvl="0"/>
            <a:r>
              <a:rPr lang="en-US" smtClean="0"/>
              <a:t>Click to edit Master text styles</a:t>
            </a:r>
          </a:p>
        </p:txBody>
      </p:sp>
    </p:spTree>
    <p:extLst>
      <p:ext uri="{BB962C8B-B14F-4D97-AF65-F5344CB8AC3E}">
        <p14:creationId xmlns:p14="http://schemas.microsoft.com/office/powerpoint/2010/main" val="280817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3"/>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041" indent="0">
              <a:buNone/>
              <a:defRPr sz="2800"/>
            </a:lvl2pPr>
            <a:lvl3pPr marL="914084" indent="0">
              <a:buNone/>
              <a:defRPr sz="2400"/>
            </a:lvl3pPr>
            <a:lvl4pPr marL="1371126" indent="0">
              <a:buNone/>
              <a:defRPr sz="2000"/>
            </a:lvl4pPr>
            <a:lvl5pPr marL="1828168" indent="0">
              <a:buNone/>
              <a:defRPr sz="2000"/>
            </a:lvl5pPr>
            <a:lvl6pPr marL="2285211" indent="0">
              <a:buNone/>
              <a:defRPr sz="2000"/>
            </a:lvl6pPr>
            <a:lvl7pPr marL="2742252" indent="0">
              <a:buNone/>
              <a:defRPr sz="2000"/>
            </a:lvl7pPr>
            <a:lvl8pPr marL="3199294" indent="0">
              <a:buNone/>
              <a:defRPr sz="2000"/>
            </a:lvl8pPr>
            <a:lvl9pPr marL="3656335"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041" indent="0">
              <a:buNone/>
              <a:defRPr sz="1200"/>
            </a:lvl2pPr>
            <a:lvl3pPr marL="914084" indent="0">
              <a:buNone/>
              <a:defRPr sz="1000"/>
            </a:lvl3pPr>
            <a:lvl4pPr marL="1371126" indent="0">
              <a:buNone/>
              <a:defRPr sz="900"/>
            </a:lvl4pPr>
            <a:lvl5pPr marL="1828168" indent="0">
              <a:buNone/>
              <a:defRPr sz="900"/>
            </a:lvl5pPr>
            <a:lvl6pPr marL="2285211" indent="0">
              <a:buNone/>
              <a:defRPr sz="900"/>
            </a:lvl6pPr>
            <a:lvl7pPr marL="2742252" indent="0">
              <a:buNone/>
              <a:defRPr sz="900"/>
            </a:lvl7pPr>
            <a:lvl8pPr marL="3199294" indent="0">
              <a:buNone/>
              <a:defRPr sz="900"/>
            </a:lvl8pPr>
            <a:lvl9pPr marL="3656335" indent="0">
              <a:buNone/>
              <a:defRPr sz="900"/>
            </a:lvl9pPr>
          </a:lstStyle>
          <a:p>
            <a:pPr lvl="0"/>
            <a:r>
              <a:rPr lang="en-US" smtClean="0"/>
              <a:t>Click to edit Master text styles</a:t>
            </a:r>
          </a:p>
        </p:txBody>
      </p:sp>
    </p:spTree>
    <p:extLst>
      <p:ext uri="{BB962C8B-B14F-4D97-AF65-F5344CB8AC3E}">
        <p14:creationId xmlns:p14="http://schemas.microsoft.com/office/powerpoint/2010/main" val="10155127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528" tIns="45453" rIns="92528" bIns="4545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528" tIns="45453" rIns="92528" bIns="45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3450" rtl="0" eaLnBrk="0" fontAlgn="base" hangingPunct="0">
        <a:spcBef>
          <a:spcPct val="0"/>
        </a:spcBef>
        <a:spcAft>
          <a:spcPct val="0"/>
        </a:spcAft>
        <a:defRPr sz="4500">
          <a:solidFill>
            <a:srgbClr val="FFFF66"/>
          </a:solidFill>
          <a:latin typeface="+mj-lt"/>
          <a:ea typeface="ＭＳ Ｐゴシック" pitchFamily="-108" charset="-128"/>
          <a:cs typeface="ＭＳ Ｐゴシック" pitchFamily="-108" charset="-128"/>
        </a:defRPr>
      </a:lvl1pPr>
      <a:lvl2pPr algn="ctr" defTabSz="933450" rtl="0" eaLnBrk="0" fontAlgn="base" hangingPunct="0">
        <a:spcBef>
          <a:spcPct val="0"/>
        </a:spcBef>
        <a:spcAft>
          <a:spcPct val="0"/>
        </a:spcAft>
        <a:defRPr sz="4500">
          <a:solidFill>
            <a:srgbClr val="FFFF66"/>
          </a:solidFill>
          <a:latin typeface="Arial" pitchFamily="-108" charset="0"/>
          <a:ea typeface="ＭＳ Ｐゴシック" pitchFamily="-108" charset="-128"/>
          <a:cs typeface="ＭＳ Ｐゴシック" pitchFamily="-108" charset="-128"/>
        </a:defRPr>
      </a:lvl2pPr>
      <a:lvl3pPr algn="ctr" defTabSz="933450" rtl="0" eaLnBrk="0" fontAlgn="base" hangingPunct="0">
        <a:spcBef>
          <a:spcPct val="0"/>
        </a:spcBef>
        <a:spcAft>
          <a:spcPct val="0"/>
        </a:spcAft>
        <a:defRPr sz="4500">
          <a:solidFill>
            <a:srgbClr val="FFFF66"/>
          </a:solidFill>
          <a:latin typeface="Arial" pitchFamily="-108" charset="0"/>
          <a:ea typeface="ＭＳ Ｐゴシック" pitchFamily="-108" charset="-128"/>
          <a:cs typeface="ＭＳ Ｐゴシック" pitchFamily="-108" charset="-128"/>
        </a:defRPr>
      </a:lvl3pPr>
      <a:lvl4pPr algn="ctr" defTabSz="933450" rtl="0" eaLnBrk="0" fontAlgn="base" hangingPunct="0">
        <a:spcBef>
          <a:spcPct val="0"/>
        </a:spcBef>
        <a:spcAft>
          <a:spcPct val="0"/>
        </a:spcAft>
        <a:defRPr sz="4500">
          <a:solidFill>
            <a:srgbClr val="FFFF66"/>
          </a:solidFill>
          <a:latin typeface="Arial" pitchFamily="-108" charset="0"/>
          <a:ea typeface="ＭＳ Ｐゴシック" pitchFamily="-108" charset="-128"/>
          <a:cs typeface="ＭＳ Ｐゴシック" pitchFamily="-108" charset="-128"/>
        </a:defRPr>
      </a:lvl4pPr>
      <a:lvl5pPr algn="ctr" defTabSz="933450" rtl="0" eaLnBrk="0" fontAlgn="base" hangingPunct="0">
        <a:spcBef>
          <a:spcPct val="0"/>
        </a:spcBef>
        <a:spcAft>
          <a:spcPct val="0"/>
        </a:spcAft>
        <a:defRPr sz="4500">
          <a:solidFill>
            <a:srgbClr val="FFFF66"/>
          </a:solidFill>
          <a:latin typeface="Arial" pitchFamily="-108" charset="0"/>
          <a:ea typeface="ＭＳ Ｐゴシック" pitchFamily="-108" charset="-128"/>
          <a:cs typeface="ＭＳ Ｐゴシック" pitchFamily="-108" charset="-128"/>
        </a:defRPr>
      </a:lvl5pPr>
      <a:lvl6pPr marL="457041" algn="ctr" defTabSz="934715" rtl="0" eaLnBrk="0" fontAlgn="base" hangingPunct="0">
        <a:spcBef>
          <a:spcPct val="0"/>
        </a:spcBef>
        <a:spcAft>
          <a:spcPct val="0"/>
        </a:spcAft>
        <a:defRPr sz="4500">
          <a:solidFill>
            <a:srgbClr val="FFFF66"/>
          </a:solidFill>
          <a:latin typeface="Arial" pitchFamily="-108" charset="0"/>
        </a:defRPr>
      </a:lvl6pPr>
      <a:lvl7pPr marL="914084" algn="ctr" defTabSz="934715" rtl="0" eaLnBrk="0" fontAlgn="base" hangingPunct="0">
        <a:spcBef>
          <a:spcPct val="0"/>
        </a:spcBef>
        <a:spcAft>
          <a:spcPct val="0"/>
        </a:spcAft>
        <a:defRPr sz="4500">
          <a:solidFill>
            <a:srgbClr val="FFFF66"/>
          </a:solidFill>
          <a:latin typeface="Arial" pitchFamily="-108" charset="0"/>
        </a:defRPr>
      </a:lvl7pPr>
      <a:lvl8pPr marL="1371126" algn="ctr" defTabSz="934715" rtl="0" eaLnBrk="0" fontAlgn="base" hangingPunct="0">
        <a:spcBef>
          <a:spcPct val="0"/>
        </a:spcBef>
        <a:spcAft>
          <a:spcPct val="0"/>
        </a:spcAft>
        <a:defRPr sz="4500">
          <a:solidFill>
            <a:srgbClr val="FFFF66"/>
          </a:solidFill>
          <a:latin typeface="Arial" pitchFamily="-108" charset="0"/>
        </a:defRPr>
      </a:lvl8pPr>
      <a:lvl9pPr marL="1828168" algn="ctr" defTabSz="934715" rtl="0" eaLnBrk="0" fontAlgn="base" hangingPunct="0">
        <a:spcBef>
          <a:spcPct val="0"/>
        </a:spcBef>
        <a:spcAft>
          <a:spcPct val="0"/>
        </a:spcAft>
        <a:defRPr sz="4500">
          <a:solidFill>
            <a:srgbClr val="FFFF66"/>
          </a:solidFill>
          <a:latin typeface="Arial" pitchFamily="-108" charset="0"/>
        </a:defRPr>
      </a:lvl9pPr>
    </p:titleStyle>
    <p:bodyStyle>
      <a:lvl1pPr marL="349250" indent="-349250" algn="l" defTabSz="933450" rtl="0" eaLnBrk="0" fontAlgn="base" hangingPunct="0">
        <a:spcBef>
          <a:spcPct val="20000"/>
        </a:spcBef>
        <a:spcAft>
          <a:spcPct val="0"/>
        </a:spcAft>
        <a:buClr>
          <a:srgbClr val="FF6600"/>
        </a:buClr>
        <a:buSzPct val="125000"/>
        <a:buFont typeface="Times" charset="0"/>
        <a:buChar char="•"/>
        <a:defRPr sz="3300">
          <a:solidFill>
            <a:schemeClr val="bg1"/>
          </a:solidFill>
          <a:latin typeface="+mn-lt"/>
          <a:ea typeface="ＭＳ Ｐゴシック" pitchFamily="-108" charset="-128"/>
          <a:cs typeface="ＭＳ Ｐゴシック" pitchFamily="-108" charset="-128"/>
        </a:defRPr>
      </a:lvl1pPr>
      <a:lvl2pPr marL="758825" indent="-290513" algn="l" defTabSz="933450"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2pPr>
      <a:lvl3pPr marL="1166813" indent="-231775" algn="l" defTabSz="933450"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3pPr>
      <a:lvl4pPr marL="1635125" indent="-231775" algn="l" defTabSz="933450"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4pPr>
      <a:lvl5pPr marL="2103438" indent="-233363" algn="l" defTabSz="933450"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5pPr>
      <a:lvl6pPr marL="2561340" indent="-234869" algn="l" defTabSz="934715"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6pPr>
      <a:lvl7pPr marL="3018382" indent="-234869" algn="l" defTabSz="934715"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7pPr>
      <a:lvl8pPr marL="3475422" indent="-234869" algn="l" defTabSz="934715"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8pPr>
      <a:lvl9pPr marL="3932465" indent="-234869" algn="l" defTabSz="934715" rtl="0" eaLnBrk="0" fontAlgn="base" hangingPunct="0">
        <a:spcBef>
          <a:spcPct val="20000"/>
        </a:spcBef>
        <a:spcAft>
          <a:spcPct val="0"/>
        </a:spcAft>
        <a:buClr>
          <a:schemeClr val="tx1"/>
        </a:buClr>
        <a:buSzPct val="100000"/>
        <a:buChar char="»"/>
        <a:defRPr sz="3300">
          <a:solidFill>
            <a:schemeClr val="bg1"/>
          </a:solidFill>
          <a:latin typeface="+mn-lt"/>
          <a:ea typeface="ＭＳ Ｐゴシック" pitchFamily="-108" charset="-128"/>
        </a:defRPr>
      </a:lvl9pPr>
    </p:bodyStyle>
    <p:otherStyle>
      <a:defPPr>
        <a:defRPr lang="en-US"/>
      </a:defPPr>
      <a:lvl1pPr marL="0" algn="l" defTabSz="457041" rtl="0" eaLnBrk="1" latinLnBrk="0" hangingPunct="1">
        <a:defRPr sz="1800" kern="1200">
          <a:solidFill>
            <a:schemeClr val="tx1"/>
          </a:solidFill>
          <a:latin typeface="+mn-lt"/>
          <a:ea typeface="+mn-ea"/>
          <a:cs typeface="+mn-cs"/>
        </a:defRPr>
      </a:lvl1pPr>
      <a:lvl2pPr marL="457041" algn="l" defTabSz="457041" rtl="0" eaLnBrk="1" latinLnBrk="0" hangingPunct="1">
        <a:defRPr sz="1800" kern="1200">
          <a:solidFill>
            <a:schemeClr val="tx1"/>
          </a:solidFill>
          <a:latin typeface="+mn-lt"/>
          <a:ea typeface="+mn-ea"/>
          <a:cs typeface="+mn-cs"/>
        </a:defRPr>
      </a:lvl2pPr>
      <a:lvl3pPr marL="914084" algn="l" defTabSz="457041" rtl="0" eaLnBrk="1" latinLnBrk="0" hangingPunct="1">
        <a:defRPr sz="1800" kern="1200">
          <a:solidFill>
            <a:schemeClr val="tx1"/>
          </a:solidFill>
          <a:latin typeface="+mn-lt"/>
          <a:ea typeface="+mn-ea"/>
          <a:cs typeface="+mn-cs"/>
        </a:defRPr>
      </a:lvl3pPr>
      <a:lvl4pPr marL="1371126" algn="l" defTabSz="457041" rtl="0" eaLnBrk="1" latinLnBrk="0" hangingPunct="1">
        <a:defRPr sz="1800" kern="1200">
          <a:solidFill>
            <a:schemeClr val="tx1"/>
          </a:solidFill>
          <a:latin typeface="+mn-lt"/>
          <a:ea typeface="+mn-ea"/>
          <a:cs typeface="+mn-cs"/>
        </a:defRPr>
      </a:lvl4pPr>
      <a:lvl5pPr marL="1828168" algn="l" defTabSz="457041" rtl="0" eaLnBrk="1" latinLnBrk="0" hangingPunct="1">
        <a:defRPr sz="1800" kern="1200">
          <a:solidFill>
            <a:schemeClr val="tx1"/>
          </a:solidFill>
          <a:latin typeface="+mn-lt"/>
          <a:ea typeface="+mn-ea"/>
          <a:cs typeface="+mn-cs"/>
        </a:defRPr>
      </a:lvl5pPr>
      <a:lvl6pPr marL="2285211" algn="l" defTabSz="457041" rtl="0" eaLnBrk="1" latinLnBrk="0" hangingPunct="1">
        <a:defRPr sz="1800" kern="1200">
          <a:solidFill>
            <a:schemeClr val="tx1"/>
          </a:solidFill>
          <a:latin typeface="+mn-lt"/>
          <a:ea typeface="+mn-ea"/>
          <a:cs typeface="+mn-cs"/>
        </a:defRPr>
      </a:lvl6pPr>
      <a:lvl7pPr marL="2742252" algn="l" defTabSz="457041" rtl="0" eaLnBrk="1" latinLnBrk="0" hangingPunct="1">
        <a:defRPr sz="1800" kern="1200">
          <a:solidFill>
            <a:schemeClr val="tx1"/>
          </a:solidFill>
          <a:latin typeface="+mn-lt"/>
          <a:ea typeface="+mn-ea"/>
          <a:cs typeface="+mn-cs"/>
        </a:defRPr>
      </a:lvl7pPr>
      <a:lvl8pPr marL="3199294" algn="l" defTabSz="457041" rtl="0" eaLnBrk="1" latinLnBrk="0" hangingPunct="1">
        <a:defRPr sz="1800" kern="1200">
          <a:solidFill>
            <a:schemeClr val="tx1"/>
          </a:solidFill>
          <a:latin typeface="+mn-lt"/>
          <a:ea typeface="+mn-ea"/>
          <a:cs typeface="+mn-cs"/>
        </a:defRPr>
      </a:lvl8pPr>
      <a:lvl9pPr marL="3656335" algn="l" defTabSz="4570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7.png"/><Relationship Id="rId5" Type="http://schemas.openxmlformats.org/officeDocument/2006/relationships/oleObject" Target="../embeddings/oleObject2.bin"/><Relationship Id="rId6"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3.bin"/><Relationship Id="rId5" Type="http://schemas.openxmlformats.org/officeDocument/2006/relationships/oleObject" Target="../embeddings/Microsoft_Excel_Chart1.xls"/><Relationship Id="rId6"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ChangeArrowheads="1"/>
          </p:cNvSpPr>
          <p:nvPr/>
        </p:nvSpPr>
        <p:spPr bwMode="invGray">
          <a:xfrm>
            <a:off x="0" y="1143000"/>
            <a:ext cx="10287000" cy="48006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endParaRPr lang="en-US" i="1"/>
          </a:p>
        </p:txBody>
      </p:sp>
      <p:sp>
        <p:nvSpPr>
          <p:cNvPr id="4098" name="Rectangle 3"/>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4099" name="Rectangle 8"/>
          <p:cNvSpPr>
            <a:spLocks noChangeArrowheads="1"/>
          </p:cNvSpPr>
          <p:nvPr/>
        </p:nvSpPr>
        <p:spPr bwMode="auto">
          <a:xfrm>
            <a:off x="304800" y="2590800"/>
            <a:ext cx="960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17" tIns="45447" rIns="92517" bIns="45447"/>
          <a:lstStyle/>
          <a:p>
            <a:pPr marL="349250" indent="-349250" algn="ctr" defTabSz="933450">
              <a:spcBef>
                <a:spcPct val="30000"/>
              </a:spcBef>
            </a:pPr>
            <a:r>
              <a:rPr lang="en-US" sz="4100" b="1">
                <a:solidFill>
                  <a:srgbClr val="FAFD00"/>
                </a:solidFill>
                <a:latin typeface="Arial" charset="0"/>
              </a:rPr>
              <a:t/>
            </a:r>
            <a:br>
              <a:rPr lang="en-US" sz="4100" b="1">
                <a:solidFill>
                  <a:srgbClr val="FAFD00"/>
                </a:solidFill>
                <a:latin typeface="Arial" charset="0"/>
              </a:rPr>
            </a:br>
            <a:r>
              <a:rPr lang="en-US" sz="4100" b="1">
                <a:solidFill>
                  <a:srgbClr val="FAFD00"/>
                </a:solidFill>
                <a:latin typeface="Arial" charset="0"/>
              </a:rPr>
              <a:t>			  </a:t>
            </a:r>
            <a:br>
              <a:rPr lang="en-US" sz="4100" b="1">
                <a:solidFill>
                  <a:srgbClr val="FAFD00"/>
                </a:solidFill>
                <a:latin typeface="Arial" charset="0"/>
              </a:rPr>
            </a:br>
            <a:r>
              <a:rPr lang="en-US" sz="2000" i="1">
                <a:solidFill>
                  <a:srgbClr val="FFFFFF"/>
                </a:solidFill>
                <a:latin typeface="Arial" charset="0"/>
              </a:rPr>
              <a:t>David H. Spach, MD</a:t>
            </a:r>
            <a:br>
              <a:rPr lang="en-US" sz="2000" i="1">
                <a:solidFill>
                  <a:srgbClr val="FFFFFF"/>
                </a:solidFill>
                <a:latin typeface="Arial" charset="0"/>
              </a:rPr>
            </a:br>
            <a:r>
              <a:rPr lang="en-US" sz="2000" i="1">
                <a:solidFill>
                  <a:srgbClr val="FFFFFF"/>
                </a:solidFill>
                <a:latin typeface="Arial" charset="0"/>
              </a:rPr>
              <a:t>Professor of Medicine</a:t>
            </a:r>
            <a:br>
              <a:rPr lang="en-US" sz="2000" i="1">
                <a:solidFill>
                  <a:srgbClr val="FFFFFF"/>
                </a:solidFill>
                <a:latin typeface="Arial" charset="0"/>
              </a:rPr>
            </a:br>
            <a:r>
              <a:rPr lang="en-US" sz="2000" i="1">
                <a:solidFill>
                  <a:srgbClr val="FFFFFF"/>
                </a:solidFill>
                <a:latin typeface="Arial" charset="0"/>
              </a:rPr>
              <a:t>Division of Infectious Diseases</a:t>
            </a:r>
            <a:br>
              <a:rPr lang="en-US" sz="2000" i="1">
                <a:solidFill>
                  <a:srgbClr val="FFFFFF"/>
                </a:solidFill>
                <a:latin typeface="Arial" charset="0"/>
              </a:rPr>
            </a:br>
            <a:r>
              <a:rPr lang="en-US" sz="2000" i="1">
                <a:solidFill>
                  <a:srgbClr val="FFFFFF"/>
                </a:solidFill>
                <a:latin typeface="Arial" charset="0"/>
              </a:rPr>
              <a:t>University of Washington, Seattle</a:t>
            </a:r>
            <a:r>
              <a:rPr lang="en-US">
                <a:solidFill>
                  <a:srgbClr val="FAFD00"/>
                </a:solidFill>
                <a:latin typeface="Arial" charset="0"/>
              </a:rPr>
              <a:t/>
            </a:r>
            <a:br>
              <a:rPr lang="en-US">
                <a:solidFill>
                  <a:srgbClr val="FAFD00"/>
                </a:solidFill>
                <a:latin typeface="Arial" charset="0"/>
              </a:rPr>
            </a:br>
            <a:endParaRPr lang="en-US" sz="2800">
              <a:solidFill>
                <a:srgbClr val="FAFD00"/>
              </a:solidFill>
              <a:latin typeface="Arial" charset="0"/>
            </a:endParaRPr>
          </a:p>
        </p:txBody>
      </p:sp>
      <p:sp>
        <p:nvSpPr>
          <p:cNvPr id="11" name="Rectangle 8"/>
          <p:cNvSpPr>
            <a:spLocks noChangeArrowheads="1"/>
          </p:cNvSpPr>
          <p:nvPr/>
        </p:nvSpPr>
        <p:spPr bwMode="auto">
          <a:xfrm>
            <a:off x="342900" y="1600203"/>
            <a:ext cx="9601200" cy="1676400"/>
          </a:xfrm>
          <a:prstGeom prst="rect">
            <a:avLst/>
          </a:prstGeom>
          <a:noFill/>
          <a:ln w="12700">
            <a:noFill/>
            <a:miter lim="800000"/>
            <a:headEnd/>
            <a:tailEnd/>
          </a:ln>
        </p:spPr>
        <p:txBody>
          <a:bodyPr lIns="92517" tIns="45447" rIns="92517" bIns="45447">
            <a:scene3d>
              <a:camera prst="orthographicFront"/>
              <a:lightRig rig="threePt" dir="t"/>
            </a:scene3d>
            <a:sp3d extrusionH="57150">
              <a:bevelT w="50800" h="50800"/>
            </a:sp3d>
          </a:bodyPr>
          <a:lstStyle/>
          <a:p>
            <a:pPr marL="350717" indent="-350717" algn="ctr" defTabSz="934715">
              <a:spcBef>
                <a:spcPct val="30000"/>
              </a:spcBef>
              <a:defRPr/>
            </a:pP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Taking your </a:t>
            </a: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Oral Presentations </a:t>
            </a: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
            </a:r>
            <a:br>
              <a:rPr lang="en-US" sz="4400" dirty="0">
                <a:solidFill>
                  <a:srgbClr val="FDFF01"/>
                </a:solidFill>
                <a:effectLst>
                  <a:outerShdw blurRad="50800" dist="38100" dir="2700000">
                    <a:srgbClr val="000000">
                      <a:alpha val="43000"/>
                    </a:srgbClr>
                  </a:outerShdw>
                </a:effectLst>
                <a:latin typeface="Arial" pitchFamily="-105" charset="0"/>
                <a:ea typeface="+mn-ea"/>
                <a:cs typeface="+mn-cs"/>
              </a:rPr>
            </a:b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to a Higher Level</a:t>
            </a:r>
            <a:r>
              <a:rPr lang="en-US" sz="4400" b="1" dirty="0">
                <a:solidFill>
                  <a:srgbClr val="FAFD00"/>
                </a:solidFill>
                <a:latin typeface="Arial" pitchFamily="-105" charset="0"/>
                <a:ea typeface="+mn-ea"/>
                <a:cs typeface="+mn-cs"/>
              </a:rPr>
              <a:t/>
            </a:r>
            <a:br>
              <a:rPr lang="en-US" sz="4400" b="1" dirty="0">
                <a:solidFill>
                  <a:srgbClr val="FAFD00"/>
                </a:solidFill>
                <a:latin typeface="Arial" pitchFamily="-105" charset="0"/>
                <a:ea typeface="+mn-ea"/>
                <a:cs typeface="+mn-cs"/>
              </a:rPr>
            </a:br>
            <a:r>
              <a:rPr lang="en-US" sz="4400" b="1" dirty="0">
                <a:solidFill>
                  <a:srgbClr val="FAFD00"/>
                </a:solidFill>
                <a:latin typeface="Arial" pitchFamily="-105" charset="0"/>
                <a:ea typeface="+mn-ea"/>
                <a:cs typeface="+mn-cs"/>
              </a:rPr>
              <a:t>			 </a:t>
            </a:r>
            <a:r>
              <a:rPr lang="en-US" sz="4400" dirty="0">
                <a:solidFill>
                  <a:srgbClr val="FAFD00"/>
                </a:solidFill>
                <a:latin typeface="Arial" pitchFamily="-105" charset="0"/>
                <a:ea typeface="+mn-ea"/>
                <a:cs typeface="+mn-cs"/>
              </a:rPr>
              <a:t/>
            </a:r>
            <a:br>
              <a:rPr lang="en-US" sz="4400" dirty="0">
                <a:solidFill>
                  <a:srgbClr val="FAFD00"/>
                </a:solidFill>
                <a:latin typeface="Arial" pitchFamily="-105" charset="0"/>
                <a:ea typeface="+mn-ea"/>
                <a:cs typeface="+mn-cs"/>
              </a:rPr>
            </a:br>
            <a:endParaRPr lang="en-US" sz="4400" dirty="0">
              <a:solidFill>
                <a:srgbClr val="FAFD00"/>
              </a:solidFill>
              <a:latin typeface="Arial" pitchFamily="-105" charset="0"/>
              <a:ea typeface="+mn-ea"/>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22530"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ja-JP" altLang="en-US" sz="4000">
                <a:solidFill>
                  <a:srgbClr val="FAFD00"/>
                </a:solidFill>
                <a:latin typeface="Arial" charset="0"/>
                <a:ea typeface="ＭＳ Ｐゴシック" charset="0"/>
                <a:cs typeface="ＭＳ Ｐゴシック" charset="0"/>
              </a:rPr>
              <a:t>“</a:t>
            </a:r>
            <a:r>
              <a:rPr lang="en-US" altLang="ja-JP" sz="4000">
                <a:solidFill>
                  <a:srgbClr val="FAFD00"/>
                </a:solidFill>
                <a:latin typeface="Arial" charset="0"/>
                <a:ea typeface="ＭＳ Ｐゴシック" charset="0"/>
                <a:cs typeface="ＭＳ Ｐゴシック" charset="0"/>
              </a:rPr>
              <a:t>Outcomes</a:t>
            </a:r>
            <a:r>
              <a:rPr lang="ja-JP" altLang="en-US" sz="4000">
                <a:solidFill>
                  <a:srgbClr val="FAFD00"/>
                </a:solidFill>
                <a:latin typeface="Arial" charset="0"/>
                <a:ea typeface="ＭＳ Ｐゴシック" charset="0"/>
                <a:cs typeface="ＭＳ Ｐゴシック" charset="0"/>
              </a:rPr>
              <a:t>”</a:t>
            </a:r>
            <a:r>
              <a:rPr lang="en-US" altLang="ja-JP" sz="4000">
                <a:solidFill>
                  <a:srgbClr val="FAFD00"/>
                </a:solidFill>
                <a:latin typeface="Arial" charset="0"/>
                <a:ea typeface="ＭＳ Ｐゴシック" charset="0"/>
                <a:cs typeface="ＭＳ Ｐゴシック" charset="0"/>
              </a:rPr>
              <a:t> Related to a Presentation</a:t>
            </a:r>
            <a:endParaRPr lang="en-US" sz="4000">
              <a:solidFill>
                <a:srgbClr val="FAFD00"/>
              </a:solidFill>
              <a:latin typeface="Arial" charset="0"/>
              <a:ea typeface="ＭＳ Ｐゴシック" charset="0"/>
              <a:cs typeface="ＭＳ Ｐゴシック" charset="0"/>
            </a:endParaRPr>
          </a:p>
        </p:txBody>
      </p:sp>
      <p:sp>
        <p:nvSpPr>
          <p:cNvPr id="22531" name="Rectangle 7"/>
          <p:cNvSpPr>
            <a:spLocks noGrp="1" noChangeArrowheads="1"/>
          </p:cNvSpPr>
          <p:nvPr>
            <p:ph type="body" idx="1"/>
          </p:nvPr>
        </p:nvSpPr>
        <p:spPr>
          <a:xfrm>
            <a:off x="495300" y="1752600"/>
            <a:ext cx="9258300" cy="4419600"/>
          </a:xfrm>
          <a:noFill/>
        </p:spPr>
        <p:txBody>
          <a:bodyPr lIns="93620" tIns="47604" rIns="93620" bIns="47604"/>
          <a:lstStyle/>
          <a:p>
            <a:pPr marL="341313" indent="-341313">
              <a:spcBef>
                <a:spcPts val="1950"/>
              </a:spcBef>
            </a:pPr>
            <a:r>
              <a:rPr lang="en-US" sz="2800">
                <a:solidFill>
                  <a:srgbClr val="FFFFFF"/>
                </a:solidFill>
                <a:latin typeface="Arial" charset="0"/>
                <a:ea typeface="ＭＳ Ｐゴシック" charset="0"/>
                <a:cs typeface="ＭＳ Ｐゴシック" charset="0"/>
              </a:rPr>
              <a:t>Transfer of specific knowledge/information</a:t>
            </a:r>
          </a:p>
          <a:p>
            <a:pPr marL="341313" indent="-341313">
              <a:spcBef>
                <a:spcPts val="1950"/>
              </a:spcBef>
            </a:pPr>
            <a:r>
              <a:rPr lang="en-US" sz="2800">
                <a:solidFill>
                  <a:srgbClr val="FFFFFF"/>
                </a:solidFill>
                <a:latin typeface="Arial" charset="0"/>
                <a:ea typeface="ＭＳ Ｐゴシック" charset="0"/>
                <a:cs typeface="ＭＳ Ｐゴシック" charset="0"/>
              </a:rPr>
              <a:t>Enhance understanding of concepts</a:t>
            </a:r>
          </a:p>
          <a:p>
            <a:pPr marL="341313" indent="-341313">
              <a:spcBef>
                <a:spcPts val="1950"/>
              </a:spcBef>
            </a:pPr>
            <a:r>
              <a:rPr lang="en-US" sz="2800">
                <a:solidFill>
                  <a:srgbClr val="FFFFFF"/>
                </a:solidFill>
                <a:latin typeface="Arial" charset="0"/>
                <a:ea typeface="ＭＳ Ｐゴシック" charset="0"/>
                <a:cs typeface="ＭＳ Ｐゴシック" charset="0"/>
              </a:rPr>
              <a:t>Gain new insight</a:t>
            </a:r>
          </a:p>
          <a:p>
            <a:pPr marL="341313" indent="-341313">
              <a:spcBef>
                <a:spcPts val="1950"/>
              </a:spcBef>
            </a:pPr>
            <a:r>
              <a:rPr lang="en-US" sz="2800">
                <a:solidFill>
                  <a:srgbClr val="FFFFFF"/>
                </a:solidFill>
                <a:latin typeface="Arial" charset="0"/>
                <a:ea typeface="ＭＳ Ｐゴシック" charset="0"/>
                <a:cs typeface="ＭＳ Ｐゴシック" charset="0"/>
              </a:rPr>
              <a:t>Stimulate interest in subject</a:t>
            </a:r>
          </a:p>
          <a:p>
            <a:pPr marL="341313" indent="-341313">
              <a:spcBef>
                <a:spcPts val="1950"/>
              </a:spcBef>
            </a:pPr>
            <a:r>
              <a:rPr lang="en-US" sz="2800">
                <a:solidFill>
                  <a:srgbClr val="FFFFFF"/>
                </a:solidFill>
                <a:latin typeface="Arial" charset="0"/>
                <a:ea typeface="ＭＳ Ｐゴシック" charset="0"/>
                <a:cs typeface="ＭＳ Ｐゴシック" charset="0"/>
              </a:rPr>
              <a:t>Change behavior/practice</a:t>
            </a:r>
          </a:p>
        </p:txBody>
      </p:sp>
      <p:cxnSp>
        <p:nvCxnSpPr>
          <p:cNvPr id="22532"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31"/>
          <p:cNvSpPr>
            <a:spLocks noChangeArrowheads="1"/>
          </p:cNvSpPr>
          <p:nvPr/>
        </p:nvSpPr>
        <p:spPr bwMode="invGray">
          <a:xfrm>
            <a:off x="177800" y="1371600"/>
            <a:ext cx="9982200" cy="5105400"/>
          </a:xfrm>
          <a:prstGeom prst="rect">
            <a:avLst/>
          </a:prstGeom>
          <a:solidFill>
            <a:schemeClr val="tx2"/>
          </a:solidFill>
          <a:ln w="25400">
            <a:solidFill>
              <a:srgbClr val="FFFFFF"/>
            </a:solidFill>
            <a:miter lim="800000"/>
            <a:headEnd/>
            <a:tailEnd/>
          </a:ln>
        </p:spPr>
        <p:txBody>
          <a:bodyPr lIns="93631" tIns="47609" rIns="93631" bIns="47609" anchor="ctr"/>
          <a:lstStyle/>
          <a:p>
            <a:pPr algn="ctr" defTabSz="931863">
              <a:spcBef>
                <a:spcPct val="50000"/>
              </a:spcBef>
            </a:pPr>
            <a:endParaRPr lang="en-US" sz="2000" b="1">
              <a:solidFill>
                <a:srgbClr val="FFFFFF"/>
              </a:solidFill>
              <a:latin typeface="Arial" charset="0"/>
            </a:endParaRPr>
          </a:p>
        </p:txBody>
      </p:sp>
      <p:sp>
        <p:nvSpPr>
          <p:cNvPr id="24578" name="Rectangle 7"/>
          <p:cNvSpPr txBox="1">
            <a:spLocks noChangeArrowheads="1"/>
          </p:cNvSpPr>
          <p:nvPr/>
        </p:nvSpPr>
        <p:spPr bwMode="auto">
          <a:xfrm>
            <a:off x="139700" y="1524000"/>
            <a:ext cx="7073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20" tIns="47604" rIns="93620" bIns="47604"/>
          <a:lstStyle>
            <a:lvl1pPr marL="342900" indent="-228600" defTabSz="935038">
              <a:defRPr sz="2400">
                <a:solidFill>
                  <a:schemeClr val="tx1"/>
                </a:solidFill>
                <a:latin typeface="Geneva" charset="0"/>
                <a:ea typeface="ＭＳ Ｐゴシック" charset="0"/>
                <a:cs typeface="ＭＳ Ｐゴシック" charset="0"/>
              </a:defRPr>
            </a:lvl1pPr>
            <a:lvl2pPr marL="742950" indent="-285750" defTabSz="935038">
              <a:defRPr sz="2400">
                <a:solidFill>
                  <a:schemeClr val="tx1"/>
                </a:solidFill>
                <a:latin typeface="Geneva" charset="0"/>
                <a:ea typeface="ＭＳ Ｐゴシック" charset="0"/>
              </a:defRPr>
            </a:lvl2pPr>
            <a:lvl3pPr marL="1143000" indent="-228600" defTabSz="935038">
              <a:defRPr sz="2400">
                <a:solidFill>
                  <a:schemeClr val="tx1"/>
                </a:solidFill>
                <a:latin typeface="Geneva" charset="0"/>
                <a:ea typeface="ＭＳ Ｐゴシック" charset="0"/>
              </a:defRPr>
            </a:lvl3pPr>
            <a:lvl4pPr marL="1600200" indent="-228600" defTabSz="935038">
              <a:defRPr sz="2400">
                <a:solidFill>
                  <a:schemeClr val="tx1"/>
                </a:solidFill>
                <a:latin typeface="Geneva" charset="0"/>
                <a:ea typeface="ＭＳ Ｐゴシック" charset="0"/>
              </a:defRPr>
            </a:lvl4pPr>
            <a:lvl5pPr marL="2057400" indent="-228600" defTabSz="935038">
              <a:defRPr sz="2400">
                <a:solidFill>
                  <a:schemeClr val="tx1"/>
                </a:solidFill>
                <a:latin typeface="Geneva" charset="0"/>
                <a:ea typeface="ＭＳ Ｐゴシック" charset="0"/>
              </a:defRPr>
            </a:lvl5pPr>
            <a:lvl6pPr marL="2514600" indent="-228600" defTabSz="935038"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935038"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935038"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935038" eaLnBrk="0" fontAlgn="base" hangingPunct="0">
              <a:spcBef>
                <a:spcPct val="0"/>
              </a:spcBef>
              <a:spcAft>
                <a:spcPct val="0"/>
              </a:spcAft>
              <a:defRPr sz="2400">
                <a:solidFill>
                  <a:schemeClr val="tx1"/>
                </a:solidFill>
                <a:latin typeface="Geneva" charset="0"/>
                <a:ea typeface="ＭＳ Ｐゴシック" charset="0"/>
              </a:defRPr>
            </a:lvl9pPr>
          </a:lstStyle>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Change behavior/practice</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Stimulate interest/motivate</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Gain new insight</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Enhance understanding of concepts</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Transfer of knowledge/information</a:t>
            </a:r>
          </a:p>
        </p:txBody>
      </p:sp>
      <p:sp>
        <p:nvSpPr>
          <p:cNvPr id="24579" name="Rectangle 6"/>
          <p:cNvSpPr txBox="1">
            <a:spLocks noChangeArrowheads="1"/>
          </p:cNvSpPr>
          <p:nvPr/>
        </p:nvSpPr>
        <p:spPr bwMode="auto">
          <a:xfrm>
            <a:off x="152400" y="152400"/>
            <a:ext cx="998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20" tIns="47604" rIns="93620" bIns="47604" anchor="ctr"/>
          <a:lstStyle>
            <a:lvl1pPr defTabSz="935038">
              <a:defRPr sz="2400">
                <a:solidFill>
                  <a:schemeClr val="tx1"/>
                </a:solidFill>
                <a:latin typeface="Geneva" charset="0"/>
                <a:ea typeface="ＭＳ Ｐゴシック" charset="0"/>
                <a:cs typeface="ＭＳ Ｐゴシック" charset="0"/>
              </a:defRPr>
            </a:lvl1pPr>
            <a:lvl2pPr marL="742950" indent="-285750" defTabSz="935038">
              <a:defRPr sz="2400">
                <a:solidFill>
                  <a:schemeClr val="tx1"/>
                </a:solidFill>
                <a:latin typeface="Geneva" charset="0"/>
                <a:ea typeface="ＭＳ Ｐゴシック" charset="0"/>
              </a:defRPr>
            </a:lvl2pPr>
            <a:lvl3pPr marL="1143000" indent="-228600" defTabSz="935038">
              <a:defRPr sz="2400">
                <a:solidFill>
                  <a:schemeClr val="tx1"/>
                </a:solidFill>
                <a:latin typeface="Geneva" charset="0"/>
                <a:ea typeface="ＭＳ Ｐゴシック" charset="0"/>
              </a:defRPr>
            </a:lvl3pPr>
            <a:lvl4pPr marL="1600200" indent="-228600" defTabSz="935038">
              <a:defRPr sz="2400">
                <a:solidFill>
                  <a:schemeClr val="tx1"/>
                </a:solidFill>
                <a:latin typeface="Geneva" charset="0"/>
                <a:ea typeface="ＭＳ Ｐゴシック" charset="0"/>
              </a:defRPr>
            </a:lvl4pPr>
            <a:lvl5pPr marL="2057400" indent="-228600" defTabSz="935038">
              <a:defRPr sz="2400">
                <a:solidFill>
                  <a:schemeClr val="tx1"/>
                </a:solidFill>
                <a:latin typeface="Geneva" charset="0"/>
                <a:ea typeface="ＭＳ Ｐゴシック" charset="0"/>
              </a:defRPr>
            </a:lvl5pPr>
            <a:lvl6pPr marL="2514600" indent="-228600" defTabSz="935038"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935038"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935038"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935038" eaLnBrk="0" fontAlgn="base" hangingPunct="0">
              <a:spcBef>
                <a:spcPct val="0"/>
              </a:spcBef>
              <a:spcAft>
                <a:spcPct val="0"/>
              </a:spcAft>
              <a:defRPr sz="2400">
                <a:solidFill>
                  <a:schemeClr val="tx1"/>
                </a:solidFill>
                <a:latin typeface="Geneva" charset="0"/>
                <a:ea typeface="ＭＳ Ｐゴシック" charset="0"/>
              </a:defRPr>
            </a:lvl9pPr>
          </a:lstStyle>
          <a:p>
            <a:pPr algn="ctr">
              <a:lnSpc>
                <a:spcPct val="80000"/>
              </a:lnSpc>
            </a:pPr>
            <a:r>
              <a:rPr lang="ja-JP" altLang="en-US" sz="4000">
                <a:solidFill>
                  <a:srgbClr val="FAFD00"/>
                </a:solidFill>
                <a:latin typeface="Arial" charset="0"/>
              </a:rPr>
              <a:t>“</a:t>
            </a:r>
            <a:r>
              <a:rPr lang="en-US" altLang="ja-JP" sz="4000">
                <a:solidFill>
                  <a:srgbClr val="FAFD00"/>
                </a:solidFill>
                <a:latin typeface="Arial" charset="0"/>
              </a:rPr>
              <a:t>Outcomes” Related to a Presentation</a:t>
            </a:r>
            <a:endParaRPr lang="en-US" sz="4000">
              <a:solidFill>
                <a:srgbClr val="FAFD00"/>
              </a:solidFill>
              <a:latin typeface="Arial" charset="0"/>
            </a:endParaRPr>
          </a:p>
        </p:txBody>
      </p:sp>
      <p:sp>
        <p:nvSpPr>
          <p:cNvPr id="3092490" name="AutoShape 1034"/>
          <p:cNvSpPr>
            <a:spLocks noChangeArrowheads="1"/>
          </p:cNvSpPr>
          <p:nvPr/>
        </p:nvSpPr>
        <p:spPr bwMode="invGray">
          <a:xfrm>
            <a:off x="5372100" y="1549400"/>
            <a:ext cx="4673600" cy="4470400"/>
          </a:xfrm>
          <a:prstGeom prst="triangle">
            <a:avLst>
              <a:gd name="adj" fmla="val 47699"/>
            </a:avLst>
          </a:prstGeom>
          <a:gradFill rotWithShape="0">
            <a:gsLst>
              <a:gs pos="0">
                <a:srgbClr val="B34D10">
                  <a:alpha val="64000"/>
                </a:srgbClr>
              </a:gs>
              <a:gs pos="98000">
                <a:schemeClr val="tx1"/>
              </a:gs>
              <a:gs pos="21000">
                <a:srgbClr val="B34D10">
                  <a:alpha val="81000"/>
                </a:srgbClr>
              </a:gs>
            </a:gsLst>
            <a:lin ang="5400000" scaled="1"/>
          </a:gradFill>
          <a:ln w="22225" cap="flat" cmpd="sng" algn="ctr">
            <a:solidFill>
              <a:srgbClr val="FFFFFF"/>
            </a:solidFill>
            <a:prstDash val="solid"/>
            <a:miter lim="800000"/>
            <a:headEnd type="none" w="med" len="med"/>
            <a:tailEnd type="none" w="med" len="med"/>
          </a:ln>
          <a:effectLst>
            <a:outerShdw blurRad="38100" dist="38100" dir="21360000">
              <a:srgbClr val="FFFF00">
                <a:alpha val="50000"/>
              </a:srgbClr>
            </a:outerShdw>
          </a:effectLst>
        </p:spPr>
        <p:txBody>
          <a:bodyPr wrap="none" lIns="91409" tIns="45703" rIns="91409" bIns="45703" anchor="ctr"/>
          <a:lstStyle/>
          <a:p>
            <a:pPr>
              <a:defRPr/>
            </a:pPr>
            <a:endParaRPr lang="en-US">
              <a:ea typeface="+mn-ea"/>
              <a:cs typeface="+mn-cs"/>
            </a:endParaRPr>
          </a:p>
        </p:txBody>
      </p:sp>
      <p:sp>
        <p:nvSpPr>
          <p:cNvPr id="24581" name="Rectangle 1037"/>
          <p:cNvSpPr>
            <a:spLocks noChangeArrowheads="1"/>
          </p:cNvSpPr>
          <p:nvPr/>
        </p:nvSpPr>
        <p:spPr bwMode="invGray">
          <a:xfrm>
            <a:off x="7334250" y="1401763"/>
            <a:ext cx="628650" cy="427037"/>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3631" tIns="47609" rIns="93631" bIns="47609" anchor="ctr"/>
          <a:lstStyle/>
          <a:p>
            <a:pPr algn="ctr" defTabSz="931863">
              <a:spcBef>
                <a:spcPct val="50000"/>
              </a:spcBef>
            </a:pPr>
            <a:endParaRPr lang="en-US" sz="1800" b="1">
              <a:solidFill>
                <a:srgbClr val="FFFFFF"/>
              </a:solidFill>
              <a:latin typeface="Arial" charset="0"/>
            </a:endParaRPr>
          </a:p>
        </p:txBody>
      </p:sp>
      <p:cxnSp>
        <p:nvCxnSpPr>
          <p:cNvPr id="24582" name="Straight Connector 14"/>
          <p:cNvCxnSpPr>
            <a:cxnSpLocks noChangeShapeType="1"/>
          </p:cNvCxnSpPr>
          <p:nvPr/>
        </p:nvCxnSpPr>
        <p:spPr bwMode="auto">
          <a:xfrm>
            <a:off x="0" y="10287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
        <p:nvSpPr>
          <p:cNvPr id="24583" name="Line 1041"/>
          <p:cNvSpPr>
            <a:spLocks noChangeShapeType="1"/>
          </p:cNvSpPr>
          <p:nvPr/>
        </p:nvSpPr>
        <p:spPr bwMode="auto">
          <a:xfrm>
            <a:off x="7466013" y="1843088"/>
            <a:ext cx="311150"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ChangeArrowheads="1"/>
          </p:cNvSpPr>
          <p:nvPr/>
        </p:nvSpPr>
        <p:spPr bwMode="invGray">
          <a:xfrm>
            <a:off x="177800" y="1371600"/>
            <a:ext cx="9982200" cy="5105400"/>
          </a:xfrm>
          <a:prstGeom prst="rect">
            <a:avLst/>
          </a:prstGeom>
          <a:solidFill>
            <a:schemeClr val="tx2"/>
          </a:solidFill>
          <a:ln w="25400">
            <a:solidFill>
              <a:srgbClr val="FFFFFF"/>
            </a:solidFill>
            <a:miter lim="800000"/>
            <a:headEnd/>
            <a:tailEnd/>
          </a:ln>
        </p:spPr>
        <p:txBody>
          <a:bodyPr lIns="93631" tIns="47609" rIns="93631" bIns="47609" anchor="ctr"/>
          <a:lstStyle/>
          <a:p>
            <a:pPr algn="ctr" defTabSz="931863">
              <a:spcBef>
                <a:spcPct val="50000"/>
              </a:spcBef>
            </a:pPr>
            <a:endParaRPr lang="en-US" sz="2000" b="1">
              <a:solidFill>
                <a:srgbClr val="FFFFFF"/>
              </a:solidFill>
              <a:latin typeface="Arial" charset="0"/>
            </a:endParaRPr>
          </a:p>
        </p:txBody>
      </p:sp>
      <p:sp>
        <p:nvSpPr>
          <p:cNvPr id="26626" name="Rectangle 7"/>
          <p:cNvSpPr txBox="1">
            <a:spLocks noChangeArrowheads="1"/>
          </p:cNvSpPr>
          <p:nvPr/>
        </p:nvSpPr>
        <p:spPr bwMode="auto">
          <a:xfrm>
            <a:off x="139700" y="1524000"/>
            <a:ext cx="7073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20" tIns="47604" rIns="93620" bIns="47604"/>
          <a:lstStyle>
            <a:lvl1pPr marL="342900" indent="-228600" defTabSz="935038">
              <a:defRPr sz="2400">
                <a:solidFill>
                  <a:schemeClr val="tx1"/>
                </a:solidFill>
                <a:latin typeface="Geneva" charset="0"/>
                <a:ea typeface="ＭＳ Ｐゴシック" charset="0"/>
                <a:cs typeface="ＭＳ Ｐゴシック" charset="0"/>
              </a:defRPr>
            </a:lvl1pPr>
            <a:lvl2pPr marL="742950" indent="-285750" defTabSz="935038">
              <a:defRPr sz="2400">
                <a:solidFill>
                  <a:schemeClr val="tx1"/>
                </a:solidFill>
                <a:latin typeface="Geneva" charset="0"/>
                <a:ea typeface="ＭＳ Ｐゴシック" charset="0"/>
              </a:defRPr>
            </a:lvl2pPr>
            <a:lvl3pPr marL="1143000" indent="-228600" defTabSz="935038">
              <a:defRPr sz="2400">
                <a:solidFill>
                  <a:schemeClr val="tx1"/>
                </a:solidFill>
                <a:latin typeface="Geneva" charset="0"/>
                <a:ea typeface="ＭＳ Ｐゴシック" charset="0"/>
              </a:defRPr>
            </a:lvl3pPr>
            <a:lvl4pPr marL="1600200" indent="-228600" defTabSz="935038">
              <a:defRPr sz="2400">
                <a:solidFill>
                  <a:schemeClr val="tx1"/>
                </a:solidFill>
                <a:latin typeface="Geneva" charset="0"/>
                <a:ea typeface="ＭＳ Ｐゴシック" charset="0"/>
              </a:defRPr>
            </a:lvl4pPr>
            <a:lvl5pPr marL="2057400" indent="-228600" defTabSz="935038">
              <a:defRPr sz="2400">
                <a:solidFill>
                  <a:schemeClr val="tx1"/>
                </a:solidFill>
                <a:latin typeface="Geneva" charset="0"/>
                <a:ea typeface="ＭＳ Ｐゴシック" charset="0"/>
              </a:defRPr>
            </a:lvl5pPr>
            <a:lvl6pPr marL="2514600" indent="-228600" defTabSz="935038"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935038"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935038"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935038" eaLnBrk="0" fontAlgn="base" hangingPunct="0">
              <a:spcBef>
                <a:spcPct val="0"/>
              </a:spcBef>
              <a:spcAft>
                <a:spcPct val="0"/>
              </a:spcAft>
              <a:defRPr sz="2400">
                <a:solidFill>
                  <a:schemeClr val="tx1"/>
                </a:solidFill>
                <a:latin typeface="Geneva" charset="0"/>
                <a:ea typeface="ＭＳ Ｐゴシック" charset="0"/>
              </a:defRPr>
            </a:lvl9pPr>
          </a:lstStyle>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Change behavior/practice</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Stimulate interest/motivate</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Gain new insight</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Enhance understanding of concepts</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Transfer of knowledge/information</a:t>
            </a:r>
          </a:p>
        </p:txBody>
      </p:sp>
      <p:sp>
        <p:nvSpPr>
          <p:cNvPr id="26627" name="Rectangle 6"/>
          <p:cNvSpPr txBox="1">
            <a:spLocks noChangeArrowheads="1"/>
          </p:cNvSpPr>
          <p:nvPr/>
        </p:nvSpPr>
        <p:spPr bwMode="auto">
          <a:xfrm>
            <a:off x="152400" y="152400"/>
            <a:ext cx="998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20" tIns="47604" rIns="93620" bIns="47604" anchor="ctr"/>
          <a:lstStyle>
            <a:lvl1pPr defTabSz="935038">
              <a:defRPr sz="2400">
                <a:solidFill>
                  <a:schemeClr val="tx1"/>
                </a:solidFill>
                <a:latin typeface="Geneva" charset="0"/>
                <a:ea typeface="ＭＳ Ｐゴシック" charset="0"/>
                <a:cs typeface="ＭＳ Ｐゴシック" charset="0"/>
              </a:defRPr>
            </a:lvl1pPr>
            <a:lvl2pPr marL="742950" indent="-285750" defTabSz="935038">
              <a:defRPr sz="2400">
                <a:solidFill>
                  <a:schemeClr val="tx1"/>
                </a:solidFill>
                <a:latin typeface="Geneva" charset="0"/>
                <a:ea typeface="ＭＳ Ｐゴシック" charset="0"/>
              </a:defRPr>
            </a:lvl2pPr>
            <a:lvl3pPr marL="1143000" indent="-228600" defTabSz="935038">
              <a:defRPr sz="2400">
                <a:solidFill>
                  <a:schemeClr val="tx1"/>
                </a:solidFill>
                <a:latin typeface="Geneva" charset="0"/>
                <a:ea typeface="ＭＳ Ｐゴシック" charset="0"/>
              </a:defRPr>
            </a:lvl3pPr>
            <a:lvl4pPr marL="1600200" indent="-228600" defTabSz="935038">
              <a:defRPr sz="2400">
                <a:solidFill>
                  <a:schemeClr val="tx1"/>
                </a:solidFill>
                <a:latin typeface="Geneva" charset="0"/>
                <a:ea typeface="ＭＳ Ｐゴシック" charset="0"/>
              </a:defRPr>
            </a:lvl4pPr>
            <a:lvl5pPr marL="2057400" indent="-228600" defTabSz="935038">
              <a:defRPr sz="2400">
                <a:solidFill>
                  <a:schemeClr val="tx1"/>
                </a:solidFill>
                <a:latin typeface="Geneva" charset="0"/>
                <a:ea typeface="ＭＳ Ｐゴシック" charset="0"/>
              </a:defRPr>
            </a:lvl5pPr>
            <a:lvl6pPr marL="2514600" indent="-228600" defTabSz="935038"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935038"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935038"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935038" eaLnBrk="0" fontAlgn="base" hangingPunct="0">
              <a:spcBef>
                <a:spcPct val="0"/>
              </a:spcBef>
              <a:spcAft>
                <a:spcPct val="0"/>
              </a:spcAft>
              <a:defRPr sz="2400">
                <a:solidFill>
                  <a:schemeClr val="tx1"/>
                </a:solidFill>
                <a:latin typeface="Geneva" charset="0"/>
                <a:ea typeface="ＭＳ Ｐゴシック" charset="0"/>
              </a:defRPr>
            </a:lvl9pPr>
          </a:lstStyle>
          <a:p>
            <a:pPr algn="ctr">
              <a:lnSpc>
                <a:spcPct val="80000"/>
              </a:lnSpc>
            </a:pPr>
            <a:r>
              <a:rPr lang="ja-JP" altLang="en-US" sz="4000">
                <a:solidFill>
                  <a:srgbClr val="FAFD00"/>
                </a:solidFill>
                <a:latin typeface="Arial" charset="0"/>
              </a:rPr>
              <a:t>“</a:t>
            </a:r>
            <a:r>
              <a:rPr lang="en-US" altLang="ja-JP" sz="4000">
                <a:solidFill>
                  <a:srgbClr val="FAFD00"/>
                </a:solidFill>
                <a:latin typeface="Arial" charset="0"/>
              </a:rPr>
              <a:t>Outcomes” Related to a Presentation</a:t>
            </a:r>
            <a:endParaRPr lang="en-US" sz="4000">
              <a:solidFill>
                <a:srgbClr val="FAFD00"/>
              </a:solidFill>
              <a:latin typeface="Arial" charset="0"/>
            </a:endParaRPr>
          </a:p>
        </p:txBody>
      </p:sp>
      <p:sp>
        <p:nvSpPr>
          <p:cNvPr id="3092490" name="AutoShape 1034"/>
          <p:cNvSpPr>
            <a:spLocks noChangeArrowheads="1"/>
          </p:cNvSpPr>
          <p:nvPr/>
        </p:nvSpPr>
        <p:spPr bwMode="invGray">
          <a:xfrm>
            <a:off x="5372100" y="1549400"/>
            <a:ext cx="4673600" cy="4470400"/>
          </a:xfrm>
          <a:prstGeom prst="triangle">
            <a:avLst>
              <a:gd name="adj" fmla="val 47699"/>
            </a:avLst>
          </a:prstGeom>
          <a:gradFill rotWithShape="0">
            <a:gsLst>
              <a:gs pos="0">
                <a:srgbClr val="B34D10">
                  <a:alpha val="64000"/>
                </a:srgbClr>
              </a:gs>
              <a:gs pos="98000">
                <a:schemeClr val="tx1"/>
              </a:gs>
              <a:gs pos="21000">
                <a:srgbClr val="B34D10">
                  <a:alpha val="81000"/>
                </a:srgbClr>
              </a:gs>
            </a:gsLst>
            <a:lin ang="5400000" scaled="1"/>
          </a:gradFill>
          <a:ln w="22225" cap="flat" cmpd="sng" algn="ctr">
            <a:solidFill>
              <a:srgbClr val="FFFFFF"/>
            </a:solidFill>
            <a:prstDash val="solid"/>
            <a:miter lim="800000"/>
            <a:headEnd type="none" w="med" len="med"/>
            <a:tailEnd type="none" w="med" len="med"/>
          </a:ln>
          <a:effectLst>
            <a:outerShdw blurRad="38100" dist="38100" dir="21360000">
              <a:srgbClr val="FFFF00">
                <a:alpha val="50000"/>
              </a:srgbClr>
            </a:outerShdw>
          </a:effectLst>
        </p:spPr>
        <p:txBody>
          <a:bodyPr wrap="none" lIns="91409" tIns="45703" rIns="91409" bIns="45703" anchor="ctr"/>
          <a:lstStyle/>
          <a:p>
            <a:pPr>
              <a:defRPr/>
            </a:pPr>
            <a:endParaRPr lang="en-US">
              <a:ea typeface="+mn-ea"/>
              <a:cs typeface="+mn-cs"/>
            </a:endParaRPr>
          </a:p>
        </p:txBody>
      </p:sp>
      <p:sp>
        <p:nvSpPr>
          <p:cNvPr id="26629" name="Rectangle 1037"/>
          <p:cNvSpPr>
            <a:spLocks noChangeArrowheads="1"/>
          </p:cNvSpPr>
          <p:nvPr/>
        </p:nvSpPr>
        <p:spPr bwMode="invGray">
          <a:xfrm>
            <a:off x="7334250" y="1401763"/>
            <a:ext cx="628650" cy="427037"/>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3631" tIns="47609" rIns="93631" bIns="47609" anchor="ctr"/>
          <a:lstStyle/>
          <a:p>
            <a:pPr algn="ctr" defTabSz="931863">
              <a:spcBef>
                <a:spcPct val="50000"/>
              </a:spcBef>
            </a:pPr>
            <a:endParaRPr lang="en-US" sz="1800" b="1">
              <a:solidFill>
                <a:srgbClr val="FFFFFF"/>
              </a:solidFill>
              <a:latin typeface="Arial" charset="0"/>
            </a:endParaRPr>
          </a:p>
        </p:txBody>
      </p:sp>
      <p:cxnSp>
        <p:nvCxnSpPr>
          <p:cNvPr id="26630" name="Straight Connector 14"/>
          <p:cNvCxnSpPr>
            <a:cxnSpLocks noChangeShapeType="1"/>
          </p:cNvCxnSpPr>
          <p:nvPr/>
        </p:nvCxnSpPr>
        <p:spPr bwMode="auto">
          <a:xfrm>
            <a:off x="0" y="10287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
        <p:nvSpPr>
          <p:cNvPr id="26631" name="Line 1041"/>
          <p:cNvSpPr>
            <a:spLocks noChangeShapeType="1"/>
          </p:cNvSpPr>
          <p:nvPr/>
        </p:nvSpPr>
        <p:spPr bwMode="auto">
          <a:xfrm>
            <a:off x="7466013" y="1843088"/>
            <a:ext cx="311150"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
        <p:nvSpPr>
          <p:cNvPr id="10" name="Left Arrow 9"/>
          <p:cNvSpPr/>
          <p:nvPr/>
        </p:nvSpPr>
        <p:spPr bwMode="auto">
          <a:xfrm rot="16200000" flipH="1">
            <a:off x="3821682" y="3501141"/>
            <a:ext cx="4214370" cy="822957"/>
          </a:xfrm>
          <a:prstGeom prst="leftArrow">
            <a:avLst/>
          </a:prstGeom>
          <a:gradFill flip="none" rotWithShape="1">
            <a:gsLst>
              <a:gs pos="42000">
                <a:srgbClr val="5CB305"/>
              </a:gs>
              <a:gs pos="100000">
                <a:srgbClr val="FFFFFF"/>
              </a:gs>
            </a:gsLst>
            <a:path path="circle">
              <a:fillToRect l="100000" t="100000"/>
            </a:path>
            <a:tileRect r="-100000" b="-100000"/>
          </a:gradFill>
          <a:ln w="12700" cap="flat" cmpd="sng" algn="ctr">
            <a:solidFill>
              <a:schemeClr val="tx1"/>
            </a:solidFill>
            <a:prstDash val="solid"/>
            <a:round/>
            <a:headEnd type="none" w="med" len="med"/>
            <a:tailEnd type="none" w="med" len="med"/>
          </a:ln>
          <a:effectLst/>
        </p:spPr>
        <p:txBody>
          <a:bodyPr lIns="91409" tIns="45703" rIns="91409" bIns="45703"/>
          <a:lstStyle/>
          <a:p>
            <a:pPr>
              <a:defRPr/>
            </a:pPr>
            <a:endParaRPr lang="en-US">
              <a:latin typeface="Geneva" pitchFamily="-108" charset="0"/>
              <a:ea typeface="+mn-ea"/>
              <a:cs typeface="+mn-cs"/>
            </a:endParaRPr>
          </a:p>
        </p:txBody>
      </p:sp>
      <p:sp>
        <p:nvSpPr>
          <p:cNvPr id="11" name="Rectangle 6"/>
          <p:cNvSpPr txBox="1">
            <a:spLocks noChangeArrowheads="1"/>
          </p:cNvSpPr>
          <p:nvPr/>
        </p:nvSpPr>
        <p:spPr bwMode="auto">
          <a:xfrm rot="16200000">
            <a:off x="4457700" y="2554288"/>
            <a:ext cx="2971800" cy="1143000"/>
          </a:xfrm>
          <a:prstGeom prst="rect">
            <a:avLst/>
          </a:prstGeom>
          <a:noFill/>
          <a:ln w="12700">
            <a:noFill/>
            <a:miter lim="800000"/>
            <a:headEnd/>
            <a:tailEnd/>
          </a:ln>
        </p:spPr>
        <p:txBody>
          <a:bodyPr lIns="93620" tIns="47604" rIns="93620" bIns="47604" anchor="ctr"/>
          <a:lstStyle/>
          <a:p>
            <a:pPr algn="ctr" defTabSz="934715">
              <a:lnSpc>
                <a:spcPct val="80000"/>
              </a:lnSpc>
              <a:defRPr/>
            </a:pPr>
            <a:r>
              <a:rPr lang="en-US" sz="3200" b="1" kern="0" dirty="0">
                <a:solidFill>
                  <a:srgbClr val="800000"/>
                </a:solidFill>
                <a:latin typeface="+mj-lt"/>
                <a:ea typeface="ＭＳ Ｐゴシック" pitchFamily="-108" charset="-128"/>
                <a:cs typeface="ＭＳ Ｐゴシック" pitchFamily="-108" charset="-128"/>
              </a:rPr>
              <a:t>IMPACT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28674" name="Rectangle 6"/>
          <p:cNvSpPr>
            <a:spLocks noGrp="1" noChangeArrowheads="1"/>
          </p:cNvSpPr>
          <p:nvPr>
            <p:ph type="title"/>
          </p:nvPr>
        </p:nvSpPr>
        <p:spPr>
          <a:xfrm>
            <a:off x="0" y="2286000"/>
            <a:ext cx="10287000" cy="20574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Example/Exercise</a:t>
            </a:r>
            <a:endParaRPr lang="en-US" sz="3600">
              <a:solidFill>
                <a:srgbClr val="FFFFFF"/>
              </a:solidFill>
              <a:latin typeface="Arial" charset="0"/>
              <a:ea typeface="ＭＳ Ｐゴシック" charset="0"/>
              <a:cs typeface="ＭＳ Ｐゴシック" charset="0"/>
            </a:endParaRPr>
          </a:p>
        </p:txBody>
      </p:sp>
      <p:cxnSp>
        <p:nvCxnSpPr>
          <p:cNvPr id="28675"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28676" name="Straight Connector 14"/>
          <p:cNvCxnSpPr>
            <a:cxnSpLocks noChangeShapeType="1"/>
          </p:cNvCxnSpPr>
          <p:nvPr/>
        </p:nvCxnSpPr>
        <p:spPr bwMode="auto">
          <a:xfrm>
            <a:off x="0" y="50292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30722"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4000">
                <a:solidFill>
                  <a:srgbClr val="FAFD00"/>
                </a:solidFill>
                <a:latin typeface="Arial" charset="0"/>
                <a:ea typeface="ＭＳ Ｐゴシック" charset="0"/>
                <a:cs typeface="ＭＳ Ｐゴシック" charset="0"/>
              </a:rPr>
              <a:t>Know your Audience</a:t>
            </a:r>
          </a:p>
        </p:txBody>
      </p:sp>
      <p:sp>
        <p:nvSpPr>
          <p:cNvPr id="30723" name="Rectangle 7"/>
          <p:cNvSpPr>
            <a:spLocks noGrp="1" noChangeArrowheads="1"/>
          </p:cNvSpPr>
          <p:nvPr>
            <p:ph type="body" idx="1"/>
          </p:nvPr>
        </p:nvSpPr>
        <p:spPr>
          <a:xfrm>
            <a:off x="38100" y="2667000"/>
            <a:ext cx="10287000" cy="2438400"/>
          </a:xfrm>
          <a:noFill/>
        </p:spPr>
        <p:txBody>
          <a:bodyPr lIns="93620" tIns="47604" rIns="93620" bIns="47604"/>
          <a:lstStyle/>
          <a:p>
            <a:pPr marL="341313" indent="-341313">
              <a:spcBef>
                <a:spcPts val="1950"/>
              </a:spcBef>
            </a:pPr>
            <a:r>
              <a:rPr lang="en-US" sz="2800">
                <a:solidFill>
                  <a:srgbClr val="FFFFFF"/>
                </a:solidFill>
                <a:latin typeface="Arial" charset="0"/>
                <a:ea typeface="ＭＳ Ｐゴシック" charset="0"/>
                <a:cs typeface="ＭＳ Ｐゴシック" charset="0"/>
              </a:rPr>
              <a:t>How do you optimize your presentation for a mixed audience?</a:t>
            </a:r>
          </a:p>
        </p:txBody>
      </p:sp>
      <p:cxnSp>
        <p:nvCxnSpPr>
          <p:cNvPr id="30724" name="Straight Connector 14"/>
          <p:cNvCxnSpPr>
            <a:cxnSpLocks noChangeShapeType="1"/>
          </p:cNvCxnSpPr>
          <p:nvPr/>
        </p:nvCxnSpPr>
        <p:spPr bwMode="auto">
          <a:xfrm>
            <a:off x="0" y="19034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30725" name="Straight Connector 14"/>
          <p:cNvCxnSpPr>
            <a:cxnSpLocks noChangeShapeType="1"/>
          </p:cNvCxnSpPr>
          <p:nvPr/>
        </p:nvCxnSpPr>
        <p:spPr bwMode="auto">
          <a:xfrm>
            <a:off x="0" y="42672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32770"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4000">
                <a:solidFill>
                  <a:srgbClr val="FAFD00"/>
                </a:solidFill>
                <a:latin typeface="Arial" charset="0"/>
                <a:ea typeface="ＭＳ Ｐゴシック" charset="0"/>
                <a:cs typeface="ＭＳ Ｐゴシック" charset="0"/>
              </a:rPr>
              <a:t>Strategies with a Heterogeneous Audience</a:t>
            </a:r>
          </a:p>
        </p:txBody>
      </p:sp>
      <p:sp>
        <p:nvSpPr>
          <p:cNvPr id="32771" name="Rectangle 7"/>
          <p:cNvSpPr>
            <a:spLocks noGrp="1" noChangeArrowheads="1"/>
          </p:cNvSpPr>
          <p:nvPr>
            <p:ph type="body" idx="1"/>
          </p:nvPr>
        </p:nvSpPr>
        <p:spPr>
          <a:xfrm>
            <a:off x="622300" y="2438400"/>
            <a:ext cx="9067800" cy="2438400"/>
          </a:xfrm>
          <a:noFill/>
        </p:spPr>
        <p:txBody>
          <a:bodyPr lIns="93620" tIns="47604" rIns="93620" bIns="47604"/>
          <a:lstStyle/>
          <a:p>
            <a:pPr marL="341313" indent="-341313">
              <a:spcBef>
                <a:spcPts val="1950"/>
              </a:spcBef>
            </a:pPr>
            <a:r>
              <a:rPr lang="en-US" sz="2800">
                <a:solidFill>
                  <a:srgbClr val="FFFFFF"/>
                </a:solidFill>
                <a:latin typeface="Arial" charset="0"/>
                <a:ea typeface="ＭＳ Ｐゴシック" charset="0"/>
                <a:cs typeface="ＭＳ Ｐゴシック" charset="0"/>
              </a:rPr>
              <a:t>Use real examples/case studies if possible</a:t>
            </a:r>
          </a:p>
          <a:p>
            <a:pPr marL="341313" indent="-341313">
              <a:spcBef>
                <a:spcPts val="1950"/>
              </a:spcBef>
            </a:pPr>
            <a:r>
              <a:rPr lang="en-US" sz="2800">
                <a:solidFill>
                  <a:srgbClr val="FFFFFF"/>
                </a:solidFill>
                <a:latin typeface="Arial" charset="0"/>
                <a:ea typeface="ＭＳ Ｐゴシック" charset="0"/>
                <a:cs typeface="ＭＳ Ｐゴシック" charset="0"/>
              </a:rPr>
              <a:t>Present material step-wise in level of difficulty</a:t>
            </a:r>
          </a:p>
          <a:p>
            <a:pPr marL="341313" indent="-341313">
              <a:spcBef>
                <a:spcPts val="1950"/>
              </a:spcBef>
            </a:pPr>
            <a:r>
              <a:rPr lang="en-US" sz="2800">
                <a:solidFill>
                  <a:srgbClr val="FFFFFF"/>
                </a:solidFill>
                <a:latin typeface="Arial" charset="0"/>
                <a:ea typeface="ＭＳ Ｐゴシック" charset="0"/>
                <a:cs typeface="ＭＳ Ｐゴシック" charset="0"/>
              </a:rPr>
              <a:t>Involve audience to allow different types of questions </a:t>
            </a:r>
          </a:p>
        </p:txBody>
      </p:sp>
      <p:cxnSp>
        <p:nvCxnSpPr>
          <p:cNvPr id="32772" name="Straight Connector 14"/>
          <p:cNvCxnSpPr>
            <a:cxnSpLocks noChangeShapeType="1"/>
          </p:cNvCxnSpPr>
          <p:nvPr/>
        </p:nvCxnSpPr>
        <p:spPr bwMode="auto">
          <a:xfrm>
            <a:off x="0" y="14462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34818" name="Rectangle 6"/>
          <p:cNvSpPr>
            <a:spLocks noGrp="1" noChangeArrowheads="1"/>
          </p:cNvSpPr>
          <p:nvPr>
            <p:ph type="title"/>
          </p:nvPr>
        </p:nvSpPr>
        <p:spPr>
          <a:xfrm>
            <a:off x="152400" y="228600"/>
            <a:ext cx="9982200" cy="1143000"/>
          </a:xfrm>
          <a:noFill/>
        </p:spPr>
        <p:txBody>
          <a:bodyPr lIns="93620" tIns="47604" rIns="93620" bIns="47604"/>
          <a:lstStyle/>
          <a:p>
            <a:pPr>
              <a:lnSpc>
                <a:spcPct val="80000"/>
              </a:lnSpc>
            </a:pPr>
            <a:r>
              <a:rPr lang="en-US" sz="4000">
                <a:solidFill>
                  <a:srgbClr val="FAFD00"/>
                </a:solidFill>
                <a:latin typeface="Arial" charset="0"/>
                <a:ea typeface="ＭＳ Ｐゴシック" charset="0"/>
                <a:cs typeface="ＭＳ Ｐゴシック" charset="0"/>
              </a:rPr>
              <a:t>Strategies with a Heterogeneous Audience</a:t>
            </a:r>
          </a:p>
        </p:txBody>
      </p:sp>
      <p:sp>
        <p:nvSpPr>
          <p:cNvPr id="34819" name="Rectangle 1031"/>
          <p:cNvSpPr>
            <a:spLocks noChangeArrowheads="1"/>
          </p:cNvSpPr>
          <p:nvPr/>
        </p:nvSpPr>
        <p:spPr bwMode="invGray">
          <a:xfrm>
            <a:off x="114300" y="1371600"/>
            <a:ext cx="10074275" cy="4495800"/>
          </a:xfrm>
          <a:prstGeom prst="rect">
            <a:avLst/>
          </a:prstGeom>
          <a:gradFill rotWithShape="1">
            <a:gsLst>
              <a:gs pos="0">
                <a:srgbClr val="FFFFFF"/>
              </a:gs>
              <a:gs pos="50999">
                <a:srgbClr val="FFFFFF"/>
              </a:gs>
              <a:gs pos="100000">
                <a:srgbClr val="000000"/>
              </a:gs>
            </a:gsLst>
            <a:path path="rect">
              <a:fillToRect l="100000" t="100000"/>
            </a:path>
          </a:gradFill>
          <a:ln w="25400">
            <a:solidFill>
              <a:srgbClr val="FFFFFF"/>
            </a:solidFill>
            <a:miter lim="800000"/>
            <a:headEnd/>
            <a:tailEnd/>
          </a:ln>
        </p:spPr>
        <p:txBody>
          <a:bodyPr lIns="93631" tIns="47609" rIns="93631" bIns="47609" anchor="ctr"/>
          <a:lstStyle/>
          <a:p>
            <a:pPr algn="ctr" defTabSz="931863">
              <a:spcBef>
                <a:spcPct val="50000"/>
              </a:spcBef>
            </a:pPr>
            <a:endParaRPr lang="en-US" sz="2000" b="1">
              <a:solidFill>
                <a:srgbClr val="FFFFFF"/>
              </a:solidFill>
              <a:latin typeface="Arial" charset="0"/>
            </a:endParaRPr>
          </a:p>
        </p:txBody>
      </p:sp>
      <p:sp>
        <p:nvSpPr>
          <p:cNvPr id="11" name="Rectangle 7"/>
          <p:cNvSpPr txBox="1">
            <a:spLocks noChangeArrowheads="1"/>
          </p:cNvSpPr>
          <p:nvPr/>
        </p:nvSpPr>
        <p:spPr bwMode="invGray">
          <a:xfrm>
            <a:off x="266700" y="3810000"/>
            <a:ext cx="1905000" cy="990600"/>
          </a:xfrm>
          <a:prstGeom prst="rect">
            <a:avLst/>
          </a:prstGeom>
          <a:solidFill>
            <a:srgbClr val="008000">
              <a:alpha val="87057"/>
            </a:srgbClr>
          </a:solidFill>
          <a:ln w="12700">
            <a:noFill/>
            <a:miter lim="800000"/>
            <a:headEnd/>
            <a:tailEnd/>
          </a:ln>
        </p:spPr>
        <p:txBody>
          <a:bodyPr lIns="93620" tIns="47604" rIns="93620" bIns="47604" anchor="ctr"/>
          <a:lstStyle/>
          <a:p>
            <a:pPr marL="342783" indent="-342783" algn="ctr" defTabSz="934715">
              <a:spcBef>
                <a:spcPct val="40000"/>
              </a:spcBef>
              <a:buClr>
                <a:srgbClr val="FF6600"/>
              </a:buClr>
              <a:buSzPct val="125000"/>
              <a:defRPr/>
            </a:pPr>
            <a:r>
              <a:rPr lang="en-US" kern="0" dirty="0">
                <a:solidFill>
                  <a:srgbClr val="FFFFFF"/>
                </a:solidFill>
                <a:latin typeface="+mn-lt"/>
                <a:ea typeface="ＭＳ Ｐゴシック" pitchFamily="-105" charset="-128"/>
                <a:cs typeface="ＭＳ Ｐゴシック" pitchFamily="-105" charset="-128"/>
              </a:rPr>
              <a:t>Basic</a:t>
            </a:r>
          </a:p>
        </p:txBody>
      </p:sp>
      <p:sp>
        <p:nvSpPr>
          <p:cNvPr id="12" name="Rectangle 7"/>
          <p:cNvSpPr txBox="1">
            <a:spLocks noChangeArrowheads="1"/>
          </p:cNvSpPr>
          <p:nvPr/>
        </p:nvSpPr>
        <p:spPr bwMode="invGray">
          <a:xfrm>
            <a:off x="1866900" y="3124200"/>
            <a:ext cx="1905000" cy="990600"/>
          </a:xfrm>
          <a:prstGeom prst="rect">
            <a:avLst/>
          </a:prstGeom>
          <a:solidFill>
            <a:srgbClr val="0000FF">
              <a:alpha val="87057"/>
            </a:srgbClr>
          </a:solidFill>
          <a:ln w="12700">
            <a:noFill/>
            <a:miter lim="800000"/>
            <a:headEnd/>
            <a:tailEnd/>
          </a:ln>
        </p:spPr>
        <p:txBody>
          <a:bodyPr lIns="93620" tIns="47604" rIns="93620" bIns="47604" anchor="ctr"/>
          <a:lstStyle/>
          <a:p>
            <a:pPr marL="342783" indent="-342783" algn="ctr" defTabSz="934715">
              <a:spcBef>
                <a:spcPct val="40000"/>
              </a:spcBef>
              <a:buClr>
                <a:srgbClr val="FF6600"/>
              </a:buClr>
              <a:buSzPct val="125000"/>
              <a:defRPr/>
            </a:pPr>
            <a:r>
              <a:rPr lang="en-US" kern="0" dirty="0">
                <a:solidFill>
                  <a:srgbClr val="FFFFFF"/>
                </a:solidFill>
                <a:latin typeface="+mn-lt"/>
                <a:ea typeface="ＭＳ Ｐゴシック" pitchFamily="-105" charset="-128"/>
                <a:cs typeface="ＭＳ Ｐゴシック" pitchFamily="-105" charset="-128"/>
              </a:rPr>
              <a:t>Intermediate</a:t>
            </a:r>
          </a:p>
        </p:txBody>
      </p:sp>
      <p:sp>
        <p:nvSpPr>
          <p:cNvPr id="13" name="Rectangle 7"/>
          <p:cNvSpPr txBox="1">
            <a:spLocks noChangeArrowheads="1"/>
          </p:cNvSpPr>
          <p:nvPr/>
        </p:nvSpPr>
        <p:spPr bwMode="invGray">
          <a:xfrm>
            <a:off x="3162300" y="2438400"/>
            <a:ext cx="1905000" cy="990600"/>
          </a:xfrm>
          <a:prstGeom prst="rect">
            <a:avLst/>
          </a:prstGeom>
          <a:solidFill>
            <a:schemeClr val="tx1">
              <a:alpha val="87057"/>
            </a:schemeClr>
          </a:solidFill>
          <a:ln w="12700">
            <a:noFill/>
            <a:miter lim="800000"/>
            <a:headEnd/>
            <a:tailEnd/>
          </a:ln>
        </p:spPr>
        <p:txBody>
          <a:bodyPr lIns="93620" tIns="47604" rIns="93620" bIns="47604" anchor="ctr"/>
          <a:lstStyle/>
          <a:p>
            <a:pPr marL="342783" indent="-342783" algn="ctr" defTabSz="934715">
              <a:spcBef>
                <a:spcPct val="40000"/>
              </a:spcBef>
              <a:buClr>
                <a:srgbClr val="FF6600"/>
              </a:buClr>
              <a:buSzPct val="125000"/>
              <a:defRPr/>
            </a:pPr>
            <a:r>
              <a:rPr lang="en-US" kern="0" dirty="0">
                <a:solidFill>
                  <a:srgbClr val="FFFFFF"/>
                </a:solidFill>
                <a:latin typeface="+mn-lt"/>
                <a:ea typeface="ＭＳ Ｐゴシック" pitchFamily="-105" charset="-128"/>
                <a:cs typeface="ＭＳ Ｐゴシック" pitchFamily="-105" charset="-128"/>
              </a:rPr>
              <a:t>Advanced</a:t>
            </a:r>
          </a:p>
        </p:txBody>
      </p:sp>
      <p:sp>
        <p:nvSpPr>
          <p:cNvPr id="14" name="Rectangle 7"/>
          <p:cNvSpPr txBox="1">
            <a:spLocks noChangeArrowheads="1"/>
          </p:cNvSpPr>
          <p:nvPr/>
        </p:nvSpPr>
        <p:spPr bwMode="invGray">
          <a:xfrm>
            <a:off x="5143500" y="3810000"/>
            <a:ext cx="1905000" cy="990600"/>
          </a:xfrm>
          <a:prstGeom prst="rect">
            <a:avLst/>
          </a:prstGeom>
          <a:solidFill>
            <a:srgbClr val="008000">
              <a:alpha val="87057"/>
            </a:srgbClr>
          </a:solidFill>
          <a:ln w="12700">
            <a:noFill/>
            <a:miter lim="800000"/>
            <a:headEnd/>
            <a:tailEnd/>
          </a:ln>
        </p:spPr>
        <p:txBody>
          <a:bodyPr lIns="93620" tIns="47604" rIns="93620" bIns="47604" anchor="ctr"/>
          <a:lstStyle/>
          <a:p>
            <a:pPr marL="342783" indent="-342783" algn="ctr" defTabSz="934715">
              <a:spcBef>
                <a:spcPct val="40000"/>
              </a:spcBef>
              <a:buClr>
                <a:srgbClr val="FF6600"/>
              </a:buClr>
              <a:buSzPct val="125000"/>
              <a:defRPr/>
            </a:pPr>
            <a:r>
              <a:rPr lang="en-US" kern="0" dirty="0">
                <a:solidFill>
                  <a:srgbClr val="FFFFFF"/>
                </a:solidFill>
                <a:latin typeface="+mn-lt"/>
                <a:ea typeface="ＭＳ Ｐゴシック" pitchFamily="-105" charset="-128"/>
                <a:cs typeface="ＭＳ Ｐゴシック" pitchFamily="-105" charset="-128"/>
              </a:rPr>
              <a:t>Basic</a:t>
            </a:r>
          </a:p>
        </p:txBody>
      </p:sp>
      <p:sp>
        <p:nvSpPr>
          <p:cNvPr id="15" name="Rectangle 7"/>
          <p:cNvSpPr txBox="1">
            <a:spLocks noChangeArrowheads="1"/>
          </p:cNvSpPr>
          <p:nvPr/>
        </p:nvSpPr>
        <p:spPr bwMode="invGray">
          <a:xfrm>
            <a:off x="6743700" y="3124200"/>
            <a:ext cx="1905000" cy="990600"/>
          </a:xfrm>
          <a:prstGeom prst="rect">
            <a:avLst/>
          </a:prstGeom>
          <a:solidFill>
            <a:srgbClr val="0000FF"/>
          </a:solidFill>
          <a:ln w="12700">
            <a:noFill/>
            <a:miter lim="800000"/>
            <a:headEnd/>
            <a:tailEnd/>
          </a:ln>
        </p:spPr>
        <p:txBody>
          <a:bodyPr lIns="93620" tIns="47604" rIns="93620" bIns="47604" anchor="ctr"/>
          <a:lstStyle/>
          <a:p>
            <a:pPr marL="342783" indent="-342783" algn="ctr" defTabSz="934715">
              <a:spcBef>
                <a:spcPct val="40000"/>
              </a:spcBef>
              <a:buClr>
                <a:srgbClr val="FF6600"/>
              </a:buClr>
              <a:buSzPct val="125000"/>
              <a:defRPr/>
            </a:pPr>
            <a:r>
              <a:rPr lang="en-US" kern="0" dirty="0">
                <a:solidFill>
                  <a:srgbClr val="FFFFFF"/>
                </a:solidFill>
                <a:latin typeface="+mn-lt"/>
                <a:ea typeface="ＭＳ Ｐゴシック" pitchFamily="-105" charset="-128"/>
                <a:cs typeface="ＭＳ Ｐゴシック" pitchFamily="-105" charset="-128"/>
              </a:rPr>
              <a:t>Intermediate</a:t>
            </a:r>
          </a:p>
        </p:txBody>
      </p:sp>
      <p:sp>
        <p:nvSpPr>
          <p:cNvPr id="16" name="Rectangle 7"/>
          <p:cNvSpPr txBox="1">
            <a:spLocks noChangeArrowheads="1"/>
          </p:cNvSpPr>
          <p:nvPr/>
        </p:nvSpPr>
        <p:spPr bwMode="invGray">
          <a:xfrm>
            <a:off x="8115300" y="2438400"/>
            <a:ext cx="1905000" cy="990600"/>
          </a:xfrm>
          <a:prstGeom prst="rect">
            <a:avLst/>
          </a:prstGeom>
          <a:solidFill>
            <a:schemeClr val="tx1">
              <a:alpha val="87057"/>
            </a:schemeClr>
          </a:solidFill>
          <a:ln w="12700">
            <a:noFill/>
            <a:miter lim="800000"/>
            <a:headEnd/>
            <a:tailEnd/>
          </a:ln>
        </p:spPr>
        <p:txBody>
          <a:bodyPr lIns="93620" tIns="47604" rIns="93620" bIns="47604" anchor="ctr"/>
          <a:lstStyle/>
          <a:p>
            <a:pPr marL="342783" indent="-342783" algn="ctr" defTabSz="934715">
              <a:spcBef>
                <a:spcPct val="40000"/>
              </a:spcBef>
              <a:buClr>
                <a:srgbClr val="FF6600"/>
              </a:buClr>
              <a:buSzPct val="125000"/>
              <a:defRPr/>
            </a:pPr>
            <a:r>
              <a:rPr lang="en-US" kern="0" dirty="0">
                <a:solidFill>
                  <a:srgbClr val="FFFFFF"/>
                </a:solidFill>
                <a:latin typeface="+mn-lt"/>
                <a:ea typeface="ＭＳ Ｐゴシック" pitchFamily="-105" charset="-128"/>
                <a:cs typeface="ＭＳ Ｐゴシック" pitchFamily="-105" charset="-128"/>
              </a:rPr>
              <a:t>Advanced</a:t>
            </a:r>
          </a:p>
        </p:txBody>
      </p:sp>
      <p:cxnSp>
        <p:nvCxnSpPr>
          <p:cNvPr id="34826" name="Straight Connector 14"/>
          <p:cNvCxnSpPr>
            <a:cxnSpLocks noChangeShapeType="1"/>
          </p:cNvCxnSpPr>
          <p:nvPr/>
        </p:nvCxnSpPr>
        <p:spPr bwMode="auto">
          <a:xfrm>
            <a:off x="0" y="11414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invGray">
          <a:xfrm>
            <a:off x="-12700" y="1752600"/>
            <a:ext cx="10333038" cy="33528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endParaRPr lang="en-US" i="1"/>
          </a:p>
        </p:txBody>
      </p:sp>
      <p:sp>
        <p:nvSpPr>
          <p:cNvPr id="36866" name="Rectangle 3"/>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5365" name="Rectangle 8"/>
          <p:cNvSpPr>
            <a:spLocks noChangeArrowheads="1"/>
          </p:cNvSpPr>
          <p:nvPr/>
        </p:nvSpPr>
        <p:spPr bwMode="auto">
          <a:xfrm>
            <a:off x="355600" y="3009903"/>
            <a:ext cx="9601200" cy="1676400"/>
          </a:xfrm>
          <a:prstGeom prst="rect">
            <a:avLst/>
          </a:prstGeom>
          <a:noFill/>
          <a:ln w="12700">
            <a:noFill/>
            <a:miter lim="800000"/>
            <a:headEnd/>
            <a:tailEnd/>
          </a:ln>
        </p:spPr>
        <p:txBody>
          <a:bodyPr lIns="92517" tIns="45447" rIns="92517" bIns="45447">
            <a:scene3d>
              <a:camera prst="orthographicFront"/>
              <a:lightRig rig="threePt" dir="t"/>
            </a:scene3d>
            <a:sp3d extrusionH="57150">
              <a:bevelT w="50800" h="50800"/>
            </a:sp3d>
          </a:bodyPr>
          <a:lstStyle/>
          <a:p>
            <a:pPr marL="350717" indent="-350717" algn="ctr" defTabSz="934715">
              <a:spcBef>
                <a:spcPct val="30000"/>
              </a:spcBef>
              <a:defRPr/>
            </a:pPr>
            <a:r>
              <a:rPr lang="en-US" sz="4400" dirty="0">
                <a:solidFill>
                  <a:srgbClr val="FDFF01"/>
                </a:solidFill>
                <a:effectLst>
                  <a:outerShdw blurRad="50800" dist="38100" dir="2700000">
                    <a:srgbClr val="000000">
                      <a:alpha val="43000"/>
                    </a:srgbClr>
                  </a:outerShdw>
                  <a:reflection stA="25000" endPos="67000" dist="25400" dir="5400000" sy="-100000" algn="bl" rotWithShape="0"/>
                </a:effectLst>
                <a:latin typeface="Arial" pitchFamily="-105" charset="0"/>
                <a:ea typeface="+mn-ea"/>
                <a:cs typeface="+mn-cs"/>
              </a:rPr>
              <a:t>Enhancing Retention of Information</a:t>
            </a:r>
            <a:r>
              <a:rPr lang="en-US" sz="4400" b="1" dirty="0">
                <a:solidFill>
                  <a:srgbClr val="FAFD00"/>
                </a:solidFill>
                <a:latin typeface="Arial" pitchFamily="-105" charset="0"/>
                <a:ea typeface="+mn-ea"/>
                <a:cs typeface="+mn-cs"/>
              </a:rPr>
              <a:t/>
            </a:r>
            <a:br>
              <a:rPr lang="en-US" sz="4400" b="1" dirty="0">
                <a:solidFill>
                  <a:srgbClr val="FAFD00"/>
                </a:solidFill>
                <a:latin typeface="Arial" pitchFamily="-105" charset="0"/>
                <a:ea typeface="+mn-ea"/>
                <a:cs typeface="+mn-cs"/>
              </a:rPr>
            </a:br>
            <a:r>
              <a:rPr lang="en-US" sz="4400" b="1" dirty="0">
                <a:solidFill>
                  <a:srgbClr val="FAFD00"/>
                </a:solidFill>
                <a:latin typeface="Arial" pitchFamily="-105" charset="0"/>
                <a:ea typeface="+mn-ea"/>
                <a:cs typeface="+mn-cs"/>
              </a:rPr>
              <a:t>			 </a:t>
            </a:r>
            <a:r>
              <a:rPr lang="en-US" sz="4400" dirty="0">
                <a:solidFill>
                  <a:srgbClr val="FAFD00"/>
                </a:solidFill>
                <a:latin typeface="Arial" pitchFamily="-105" charset="0"/>
                <a:ea typeface="+mn-ea"/>
                <a:cs typeface="+mn-cs"/>
              </a:rPr>
              <a:t/>
            </a:r>
            <a:br>
              <a:rPr lang="en-US" sz="4400" dirty="0">
                <a:solidFill>
                  <a:srgbClr val="FAFD00"/>
                </a:solidFill>
                <a:latin typeface="Arial" pitchFamily="-105" charset="0"/>
                <a:ea typeface="+mn-ea"/>
                <a:cs typeface="+mn-cs"/>
              </a:rPr>
            </a:br>
            <a:endParaRPr lang="en-US" sz="4400" dirty="0">
              <a:solidFill>
                <a:srgbClr val="FAFD00"/>
              </a:solidFill>
              <a:latin typeface="Arial" pitchFamily="-105" charset="0"/>
              <a:ea typeface="+mn-ea"/>
              <a:cs typeface="+mn-cs"/>
            </a:endParaRPr>
          </a:p>
        </p:txBody>
      </p:sp>
      <p:cxnSp>
        <p:nvCxnSpPr>
          <p:cNvPr id="36868" name="Straight Connector 14"/>
          <p:cNvCxnSpPr>
            <a:cxnSpLocks noChangeShapeType="1"/>
          </p:cNvCxnSpPr>
          <p:nvPr/>
        </p:nvCxnSpPr>
        <p:spPr bwMode="auto">
          <a:xfrm>
            <a:off x="0" y="7620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36869" name="Straight Connector 15"/>
          <p:cNvCxnSpPr>
            <a:cxnSpLocks noChangeShapeType="1"/>
          </p:cNvCxnSpPr>
          <p:nvPr/>
        </p:nvCxnSpPr>
        <p:spPr bwMode="auto">
          <a:xfrm>
            <a:off x="0" y="5943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38914" name="Rectangle 6"/>
          <p:cNvSpPr>
            <a:spLocks noGrp="1" noChangeArrowheads="1"/>
          </p:cNvSpPr>
          <p:nvPr>
            <p:ph type="title"/>
          </p:nvPr>
        </p:nvSpPr>
        <p:spPr>
          <a:xfrm>
            <a:off x="152400" y="5334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Exercise/Example</a:t>
            </a:r>
          </a:p>
        </p:txBody>
      </p:sp>
      <p:sp>
        <p:nvSpPr>
          <p:cNvPr id="38915" name="Rectangle 7"/>
          <p:cNvSpPr>
            <a:spLocks noGrp="1" noChangeArrowheads="1"/>
          </p:cNvSpPr>
          <p:nvPr>
            <p:ph type="body" idx="1"/>
          </p:nvPr>
        </p:nvSpPr>
        <p:spPr>
          <a:xfrm>
            <a:off x="381000" y="1752600"/>
            <a:ext cx="9677400" cy="1828800"/>
          </a:xfrm>
          <a:noFill/>
        </p:spPr>
        <p:txBody>
          <a:bodyPr lIns="93620" tIns="47604" rIns="93620" bIns="47604"/>
          <a:lstStyle/>
          <a:p>
            <a:pPr marL="341313" indent="-341313">
              <a:spcBef>
                <a:spcPct val="40000"/>
              </a:spcBef>
            </a:pPr>
            <a:r>
              <a:rPr lang="en-US" sz="2800">
                <a:solidFill>
                  <a:srgbClr val="FFFFFF"/>
                </a:solidFill>
                <a:latin typeface="Arial" charset="0"/>
                <a:ea typeface="ＭＳ Ｐゴシック" charset="0"/>
                <a:cs typeface="ＭＳ Ｐゴシック" charset="0"/>
              </a:rPr>
              <a:t>MODEL X car and collisions</a:t>
            </a:r>
          </a:p>
        </p:txBody>
      </p:sp>
      <p:cxnSp>
        <p:nvCxnSpPr>
          <p:cNvPr id="38916" name="Straight Connector 14"/>
          <p:cNvCxnSpPr>
            <a:cxnSpLocks noChangeShapeType="1"/>
          </p:cNvCxnSpPr>
          <p:nvPr/>
        </p:nvCxnSpPr>
        <p:spPr bwMode="auto">
          <a:xfrm>
            <a:off x="0" y="14478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40962" name="Rectangle 6"/>
          <p:cNvSpPr>
            <a:spLocks noGrp="1" noChangeArrowheads="1"/>
          </p:cNvSpPr>
          <p:nvPr>
            <p:ph type="title"/>
          </p:nvPr>
        </p:nvSpPr>
        <p:spPr>
          <a:xfrm>
            <a:off x="152400" y="914400"/>
            <a:ext cx="9982200" cy="6858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MODEL X Car and Collisions</a:t>
            </a:r>
          </a:p>
        </p:txBody>
      </p:sp>
      <p:graphicFrame>
        <p:nvGraphicFramePr>
          <p:cNvPr id="8" name="Group 65"/>
          <p:cNvGraphicFramePr>
            <a:graphicFrameLocks noGrp="1"/>
          </p:cNvGraphicFramePr>
          <p:nvPr/>
        </p:nvGraphicFramePr>
        <p:xfrm>
          <a:off x="1257300" y="2684090"/>
          <a:ext cx="7772400" cy="2497510"/>
        </p:xfrm>
        <a:graphic>
          <a:graphicData uri="http://schemas.openxmlformats.org/drawingml/2006/table">
            <a:tbl>
              <a:tblPr>
                <a:effectLst>
                  <a:outerShdw blurRad="63500" dist="63500" dir="2700000">
                    <a:srgbClr val="000000">
                      <a:alpha val="75000"/>
                    </a:srgbClr>
                  </a:outerShdw>
                </a:effectLst>
              </a:tblPr>
              <a:tblGrid>
                <a:gridCol w="3200400"/>
                <a:gridCol w="4572000"/>
              </a:tblGrid>
              <a:tr h="489445">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2000" b="0" i="0" u="none" strike="noStrike" cap="none" normalizeH="0" baseline="0" dirty="0" smtClean="0">
                          <a:ln>
                            <a:noFill/>
                          </a:ln>
                          <a:solidFill>
                            <a:srgbClr val="FFFFFF"/>
                          </a:solidFill>
                          <a:effectLst/>
                          <a:latin typeface="Arial"/>
                          <a:ea typeface="ＭＳ Ｐゴシック" pitchFamily="-108" charset="-128"/>
                          <a:cs typeface="Arial"/>
                        </a:rPr>
                        <a:t>Speed of Collision (mph</a:t>
                      </a:r>
                      <a:r>
                        <a:rPr kumimoji="0" lang="en-US" sz="1800" b="0" i="0" u="none" strike="noStrike" cap="none" normalizeH="0" baseline="0" dirty="0" smtClean="0">
                          <a:ln>
                            <a:noFill/>
                          </a:ln>
                          <a:solidFill>
                            <a:srgbClr val="FFFFFF"/>
                          </a:solidFill>
                          <a:effectLst/>
                          <a:latin typeface="Arial"/>
                          <a:ea typeface="ＭＳ Ｐゴシック" pitchFamily="-108" charset="-128"/>
                          <a:cs typeface="Arial"/>
                        </a:rPr>
                        <a:t>)</a:t>
                      </a:r>
                      <a:endParaRPr kumimoji="0" lang="en-US" sz="1800" b="0" i="0" u="none" strike="noStrike" cap="none" normalizeH="0" baseline="0" dirty="0">
                        <a:ln>
                          <a:noFill/>
                        </a:ln>
                        <a:solidFill>
                          <a:srgbClr val="FFFFFF"/>
                        </a:solidFill>
                        <a:effectLst/>
                        <a:latin typeface="Arial"/>
                        <a:ea typeface="ＭＳ Ｐゴシック" pitchFamily="-108" charset="-128"/>
                        <a:cs typeface="Arial"/>
                      </a:endParaRP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66B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8" charset="0"/>
                        <a:buNone/>
                        <a:tabLst/>
                        <a:defRPr/>
                      </a:pPr>
                      <a:r>
                        <a:rPr kumimoji="0" lang="en-US" sz="2000" b="0" i="0" u="none" strike="noStrike" cap="none" normalizeH="0" baseline="0" dirty="0" smtClean="0">
                          <a:ln>
                            <a:noFill/>
                          </a:ln>
                          <a:solidFill>
                            <a:srgbClr val="FFFFFF"/>
                          </a:solidFill>
                          <a:effectLst/>
                          <a:latin typeface="Arial"/>
                          <a:ea typeface="ＭＳ Ｐゴシック" pitchFamily="-108" charset="-128"/>
                          <a:cs typeface="Arial"/>
                        </a:rPr>
                        <a:t>Compression of Exterior Frame (%)</a:t>
                      </a: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66B0"/>
                    </a:solidFill>
                  </a:tcPr>
                </a:tc>
              </a:tr>
              <a:tr h="667764">
                <a:tc>
                  <a:txBody>
                    <a:bodyPr/>
                    <a:lstStyle/>
                    <a:p>
                      <a:pPr algn="ctr"/>
                      <a:r>
                        <a:rPr lang="en-US" sz="2000" kern="1200" dirty="0" smtClean="0">
                          <a:solidFill>
                            <a:schemeClr val="tx1"/>
                          </a:solidFill>
                          <a:latin typeface="Arial"/>
                          <a:ea typeface="+mn-ea"/>
                          <a:cs typeface="Arial"/>
                        </a:rPr>
                        <a:t>10</a:t>
                      </a: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a:r>
                        <a:rPr lang="en-US" sz="2000" kern="1200" dirty="0" smtClean="0">
                          <a:solidFill>
                            <a:schemeClr val="tx1"/>
                          </a:solidFill>
                          <a:latin typeface="Arial"/>
                          <a:ea typeface="+mn-ea"/>
                          <a:cs typeface="Arial"/>
                        </a:rPr>
                        <a:t>14</a:t>
                      </a: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8040">
                <a:tc>
                  <a:txBody>
                    <a:bodyPr/>
                    <a:lstStyle/>
                    <a:p>
                      <a:pPr algn="ctr"/>
                      <a:r>
                        <a:rPr lang="en-US" sz="2000" kern="1200" dirty="0" smtClean="0">
                          <a:solidFill>
                            <a:schemeClr val="tx1"/>
                          </a:solidFill>
                          <a:latin typeface="Arial"/>
                          <a:ea typeface="+mn-ea"/>
                          <a:cs typeface="Arial"/>
                        </a:rPr>
                        <a:t>20</a:t>
                      </a:r>
                      <a:endParaRPr lang="en-US" sz="2000" kern="1200" dirty="0">
                        <a:solidFill>
                          <a:schemeClr val="tx1"/>
                        </a:solidFill>
                        <a:latin typeface="Arial"/>
                        <a:ea typeface="+mn-ea"/>
                        <a:cs typeface="Arial"/>
                      </a:endParaRP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algn="ctr"/>
                      <a:r>
                        <a:rPr lang="en-US" sz="2000" kern="1200" dirty="0" smtClean="0">
                          <a:solidFill>
                            <a:schemeClr val="tx1"/>
                          </a:solidFill>
                          <a:latin typeface="Arial"/>
                          <a:ea typeface="+mn-ea"/>
                          <a:cs typeface="Arial"/>
                        </a:rPr>
                        <a:t>30</a:t>
                      </a:r>
                      <a:endParaRPr lang="en-US" sz="2000" kern="1200" dirty="0">
                        <a:solidFill>
                          <a:schemeClr val="tx1"/>
                        </a:solidFill>
                        <a:latin typeface="Arial"/>
                        <a:ea typeface="+mn-ea"/>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r>
              <a:tr h="682261">
                <a:tc>
                  <a:txBody>
                    <a:bodyPr/>
                    <a:lstStyle/>
                    <a:p>
                      <a:pPr algn="ctr">
                        <a:spcBef>
                          <a:spcPts val="600"/>
                        </a:spcBef>
                      </a:pPr>
                      <a:r>
                        <a:rPr lang="en-US" sz="2000" kern="1200" dirty="0" smtClean="0">
                          <a:solidFill>
                            <a:schemeClr val="tx1"/>
                          </a:solidFill>
                          <a:latin typeface="Arial"/>
                          <a:ea typeface="+mn-ea"/>
                          <a:cs typeface="Arial"/>
                        </a:rPr>
                        <a:t>30</a:t>
                      </a:r>
                      <a:endParaRPr lang="en-US" sz="2000" kern="1200" dirty="0">
                        <a:solidFill>
                          <a:schemeClr val="tx1"/>
                        </a:solidFill>
                        <a:latin typeface="Arial"/>
                        <a:ea typeface="+mn-ea"/>
                        <a:cs typeface="Arial"/>
                      </a:endParaRPr>
                    </a:p>
                  </a:txBody>
                  <a:tcPr marL="65762" marR="65762" marT="32871" marB="32871" anchor="ctr" horzOverflow="overflow">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a:r>
                        <a:rPr lang="en-US" sz="2000" kern="1200" dirty="0" smtClean="0">
                          <a:solidFill>
                            <a:schemeClr val="tx1"/>
                          </a:solidFill>
                          <a:latin typeface="Arial"/>
                          <a:ea typeface="+mn-ea"/>
                          <a:cs typeface="Arial"/>
                        </a:rPr>
                        <a:t>64</a:t>
                      </a:r>
                      <a:endParaRPr lang="en-US" sz="2000" kern="1200" dirty="0">
                        <a:solidFill>
                          <a:schemeClr val="tx1"/>
                        </a:solidFill>
                        <a:latin typeface="Arial"/>
                        <a:ea typeface="+mn-ea"/>
                        <a:cs typeface="Arial"/>
                      </a:endParaRPr>
                    </a:p>
                  </a:txBody>
                  <a:tcPr marL="65762" marR="65762" marT="32871" marB="3287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6"/>
          <p:cNvSpPr txBox="1">
            <a:spLocks noChangeArrowheads="1"/>
          </p:cNvSpPr>
          <p:nvPr/>
        </p:nvSpPr>
        <p:spPr bwMode="auto">
          <a:xfrm>
            <a:off x="1244600" y="2228850"/>
            <a:ext cx="7772400" cy="439738"/>
          </a:xfrm>
          <a:prstGeom prst="rect">
            <a:avLst/>
          </a:prstGeom>
          <a:solidFill>
            <a:schemeClr val="tx1">
              <a:alpha val="87000"/>
            </a:schemeClr>
          </a:solidFill>
          <a:ln w="25400" cap="flat" cmpd="sng" algn="ctr">
            <a:solidFill>
              <a:schemeClr val="tx1"/>
            </a:solidFill>
            <a:prstDash val="solid"/>
            <a:miter lim="800000"/>
            <a:headEnd type="none" w="med" len="med"/>
            <a:tailEnd type="none" w="med" len="med"/>
          </a:ln>
          <a:effectLst>
            <a:outerShdw blurRad="63500" dist="63500" dir="2700000">
              <a:srgbClr val="000000">
                <a:alpha val="50000"/>
              </a:srgbClr>
            </a:outerShdw>
          </a:effectLst>
        </p:spPr>
        <p:txBody>
          <a:bodyPr lIns="93620" tIns="47604" rIns="93620" bIns="47604" anchor="ctr"/>
          <a:lstStyle/>
          <a:p>
            <a:pPr algn="ctr" defTabSz="934715">
              <a:lnSpc>
                <a:spcPct val="80000"/>
              </a:lnSpc>
              <a:defRPr/>
            </a:pPr>
            <a:r>
              <a:rPr lang="en-US" sz="2000" kern="0" dirty="0">
                <a:solidFill>
                  <a:srgbClr val="FFFFFF"/>
                </a:solidFill>
                <a:latin typeface="+mj-lt"/>
                <a:ea typeface="ＭＳ Ｐゴシック" pitchFamily="-105" charset="-128"/>
                <a:cs typeface="ＭＳ Ｐゴシック" pitchFamily="-105" charset="-128"/>
              </a:rPr>
              <a:t>Results from Front End Collisions</a:t>
            </a:r>
          </a:p>
        </p:txBody>
      </p:sp>
      <p:cxnSp>
        <p:nvCxnSpPr>
          <p:cNvPr id="40965" name="Straight Connector 14"/>
          <p:cNvCxnSpPr>
            <a:cxnSpLocks noChangeShapeType="1"/>
          </p:cNvCxnSpPr>
          <p:nvPr/>
        </p:nvCxnSpPr>
        <p:spPr bwMode="auto">
          <a:xfrm>
            <a:off x="0" y="1674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ChangeArrowheads="1"/>
          </p:cNvSpPr>
          <p:nvPr/>
        </p:nvSpPr>
        <p:spPr bwMode="invGray">
          <a:xfrm>
            <a:off x="0" y="1143000"/>
            <a:ext cx="10287000" cy="48006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endParaRPr lang="en-US" i="1"/>
          </a:p>
        </p:txBody>
      </p:sp>
      <p:sp>
        <p:nvSpPr>
          <p:cNvPr id="6146" name="Rectangle 3"/>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6147" name="Rectangle 8"/>
          <p:cNvSpPr>
            <a:spLocks noChangeArrowheads="1"/>
          </p:cNvSpPr>
          <p:nvPr/>
        </p:nvSpPr>
        <p:spPr bwMode="auto">
          <a:xfrm>
            <a:off x="304800" y="2590800"/>
            <a:ext cx="960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17" tIns="45447" rIns="92517" bIns="45447"/>
          <a:lstStyle/>
          <a:p>
            <a:pPr marL="349250" indent="-349250" algn="ctr" defTabSz="933450">
              <a:spcBef>
                <a:spcPct val="30000"/>
              </a:spcBef>
            </a:pPr>
            <a:r>
              <a:rPr lang="en-US" sz="4100" b="1">
                <a:solidFill>
                  <a:srgbClr val="FAFD00"/>
                </a:solidFill>
                <a:latin typeface="Arial" charset="0"/>
              </a:rPr>
              <a:t/>
            </a:r>
            <a:br>
              <a:rPr lang="en-US" sz="4100" b="1">
                <a:solidFill>
                  <a:srgbClr val="FAFD00"/>
                </a:solidFill>
                <a:latin typeface="Arial" charset="0"/>
              </a:rPr>
            </a:br>
            <a:r>
              <a:rPr lang="en-US" sz="4100" b="1">
                <a:solidFill>
                  <a:srgbClr val="FAFD00"/>
                </a:solidFill>
                <a:latin typeface="Arial" charset="0"/>
              </a:rPr>
              <a:t>			  </a:t>
            </a:r>
            <a:br>
              <a:rPr lang="en-US" sz="4100" b="1">
                <a:solidFill>
                  <a:srgbClr val="FAFD00"/>
                </a:solidFill>
                <a:latin typeface="Arial" charset="0"/>
              </a:rPr>
            </a:br>
            <a:r>
              <a:rPr lang="en-US" sz="4100" b="1">
                <a:solidFill>
                  <a:srgbClr val="FFFFFF"/>
                </a:solidFill>
                <a:latin typeface="Arial" charset="0"/>
              </a:rPr>
              <a:t>WHY DOES IT MATTER???</a:t>
            </a:r>
            <a:endParaRPr lang="en-US" sz="2800">
              <a:solidFill>
                <a:srgbClr val="FFFFFF"/>
              </a:solidFill>
              <a:latin typeface="Arial" charset="0"/>
            </a:endParaRPr>
          </a:p>
        </p:txBody>
      </p:sp>
      <p:sp>
        <p:nvSpPr>
          <p:cNvPr id="11" name="Rectangle 8"/>
          <p:cNvSpPr>
            <a:spLocks noChangeArrowheads="1"/>
          </p:cNvSpPr>
          <p:nvPr/>
        </p:nvSpPr>
        <p:spPr bwMode="auto">
          <a:xfrm>
            <a:off x="342900" y="1600203"/>
            <a:ext cx="9601200" cy="1676400"/>
          </a:xfrm>
          <a:prstGeom prst="rect">
            <a:avLst/>
          </a:prstGeom>
          <a:noFill/>
          <a:ln w="12700">
            <a:noFill/>
            <a:miter lim="800000"/>
            <a:headEnd/>
            <a:tailEnd/>
          </a:ln>
        </p:spPr>
        <p:txBody>
          <a:bodyPr lIns="92517" tIns="45447" rIns="92517" bIns="45447">
            <a:scene3d>
              <a:camera prst="orthographicFront"/>
              <a:lightRig rig="threePt" dir="t"/>
            </a:scene3d>
            <a:sp3d extrusionH="57150">
              <a:bevelT w="50800" h="50800"/>
            </a:sp3d>
          </a:bodyPr>
          <a:lstStyle/>
          <a:p>
            <a:pPr marL="350717" indent="-350717" algn="ctr" defTabSz="934715">
              <a:spcBef>
                <a:spcPct val="30000"/>
              </a:spcBef>
              <a:defRPr/>
            </a:pP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Taking your </a:t>
            </a: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Oral Presentations </a:t>
            </a: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
            </a:r>
            <a:br>
              <a:rPr lang="en-US" sz="4400" dirty="0">
                <a:solidFill>
                  <a:srgbClr val="FDFF01"/>
                </a:solidFill>
                <a:effectLst>
                  <a:outerShdw blurRad="50800" dist="38100" dir="2700000">
                    <a:srgbClr val="000000">
                      <a:alpha val="43000"/>
                    </a:srgbClr>
                  </a:outerShdw>
                </a:effectLst>
                <a:latin typeface="Arial" pitchFamily="-105" charset="0"/>
                <a:ea typeface="+mn-ea"/>
                <a:cs typeface="+mn-cs"/>
              </a:rPr>
            </a:br>
            <a:r>
              <a:rPr lang="en-US" sz="4400" dirty="0">
                <a:solidFill>
                  <a:srgbClr val="FDFF01"/>
                </a:solidFill>
                <a:effectLst>
                  <a:outerShdw blurRad="50800" dist="38100" dir="2700000">
                    <a:srgbClr val="000000">
                      <a:alpha val="43000"/>
                    </a:srgbClr>
                  </a:outerShdw>
                </a:effectLst>
                <a:latin typeface="Arial" pitchFamily="-105" charset="0"/>
                <a:ea typeface="+mn-ea"/>
                <a:cs typeface="+mn-cs"/>
              </a:rPr>
              <a:t>to a Higher Level</a:t>
            </a:r>
            <a:r>
              <a:rPr lang="en-US" sz="4400" b="1" dirty="0">
                <a:solidFill>
                  <a:srgbClr val="FAFD00"/>
                </a:solidFill>
                <a:latin typeface="Arial" pitchFamily="-105" charset="0"/>
                <a:ea typeface="+mn-ea"/>
                <a:cs typeface="+mn-cs"/>
              </a:rPr>
              <a:t/>
            </a:r>
            <a:br>
              <a:rPr lang="en-US" sz="4400" b="1" dirty="0">
                <a:solidFill>
                  <a:srgbClr val="FAFD00"/>
                </a:solidFill>
                <a:latin typeface="Arial" pitchFamily="-105" charset="0"/>
                <a:ea typeface="+mn-ea"/>
                <a:cs typeface="+mn-cs"/>
              </a:rPr>
            </a:br>
            <a:r>
              <a:rPr lang="en-US" sz="4400" b="1" dirty="0">
                <a:solidFill>
                  <a:srgbClr val="FAFD00"/>
                </a:solidFill>
                <a:latin typeface="Arial" pitchFamily="-105" charset="0"/>
                <a:ea typeface="+mn-ea"/>
                <a:cs typeface="+mn-cs"/>
              </a:rPr>
              <a:t>			 </a:t>
            </a:r>
            <a:r>
              <a:rPr lang="en-US" sz="4400" dirty="0">
                <a:solidFill>
                  <a:srgbClr val="FAFD00"/>
                </a:solidFill>
                <a:latin typeface="Arial" pitchFamily="-105" charset="0"/>
                <a:ea typeface="+mn-ea"/>
                <a:cs typeface="+mn-cs"/>
              </a:rPr>
              <a:t/>
            </a:r>
            <a:br>
              <a:rPr lang="en-US" sz="4400" dirty="0">
                <a:solidFill>
                  <a:srgbClr val="FAFD00"/>
                </a:solidFill>
                <a:latin typeface="Arial" pitchFamily="-105" charset="0"/>
                <a:ea typeface="+mn-ea"/>
                <a:cs typeface="+mn-cs"/>
              </a:rPr>
            </a:br>
            <a:endParaRPr lang="en-US" sz="4400" dirty="0">
              <a:solidFill>
                <a:srgbClr val="FAFD00"/>
              </a:solidFill>
              <a:latin typeface="Arial" pitchFamily="-105" charset="0"/>
              <a:ea typeface="+mn-ea"/>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43010" name="Rectangle 6"/>
          <p:cNvSpPr>
            <a:spLocks noGrp="1" noChangeArrowheads="1"/>
          </p:cNvSpPr>
          <p:nvPr>
            <p:ph type="title"/>
          </p:nvPr>
        </p:nvSpPr>
        <p:spPr>
          <a:xfrm>
            <a:off x="152400" y="2286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MODEL X Car and Collisions</a:t>
            </a:r>
          </a:p>
        </p:txBody>
      </p:sp>
      <p:sp>
        <p:nvSpPr>
          <p:cNvPr id="43011" name="Rectangle 7"/>
          <p:cNvSpPr>
            <a:spLocks noGrp="1" noChangeArrowheads="1"/>
          </p:cNvSpPr>
          <p:nvPr>
            <p:ph type="body" idx="1"/>
          </p:nvPr>
        </p:nvSpPr>
        <p:spPr>
          <a:xfrm>
            <a:off x="381000" y="1447800"/>
            <a:ext cx="9677400" cy="1828800"/>
          </a:xfrm>
          <a:noFill/>
        </p:spPr>
        <p:txBody>
          <a:bodyPr lIns="93620" tIns="47604" rIns="93620" bIns="47604"/>
          <a:lstStyle/>
          <a:p>
            <a:pPr marL="341313" indent="-341313">
              <a:spcBef>
                <a:spcPct val="40000"/>
              </a:spcBef>
            </a:pPr>
            <a:r>
              <a:rPr lang="en-US" sz="2800">
                <a:solidFill>
                  <a:srgbClr val="FFFFFF"/>
                </a:solidFill>
                <a:latin typeface="Arial" charset="0"/>
                <a:ea typeface="ＭＳ Ｐゴシック" charset="0"/>
                <a:cs typeface="ＭＳ Ｐゴシック" charset="0"/>
              </a:rPr>
              <a:t>Here is what happens with a 30 mile per hour front end collision with MODEL X car.</a:t>
            </a:r>
          </a:p>
        </p:txBody>
      </p:sp>
      <p:pic>
        <p:nvPicPr>
          <p:cNvPr id="9" name="Picture 8" descr="0313 A1 crash 4 C .jpg"/>
          <p:cNvPicPr>
            <a:picLocks noChangeAspect="1"/>
          </p:cNvPicPr>
          <p:nvPr/>
        </p:nvPicPr>
        <p:blipFill>
          <a:blip r:embed="rId3"/>
          <a:srcRect r="12400" b="16314"/>
          <a:stretch>
            <a:fillRect/>
          </a:stretch>
        </p:blipFill>
        <p:spPr>
          <a:xfrm>
            <a:off x="1943100" y="2514600"/>
            <a:ext cx="6405563" cy="4051300"/>
          </a:xfrm>
          <a:prstGeom prst="rect">
            <a:avLst/>
          </a:prstGeom>
          <a:ln w="25400" cap="flat" cmpd="sng" algn="ctr">
            <a:solidFill>
              <a:schemeClr val="tx1"/>
            </a:solidFill>
            <a:prstDash val="solid"/>
            <a:round/>
            <a:headEnd type="none" w="med" len="med"/>
            <a:tailEnd type="none" w="med" len="med"/>
          </a:ln>
          <a:effectLst>
            <a:outerShdw blurRad="63500" dist="63500" dir="2700000">
              <a:srgbClr val="000000">
                <a:alpha val="50000"/>
              </a:srgbClr>
            </a:outerShdw>
          </a:effectLst>
        </p:spPr>
      </p:pic>
      <p:cxnSp>
        <p:nvCxnSpPr>
          <p:cNvPr id="43013" name="Straight Connector 14"/>
          <p:cNvCxnSpPr>
            <a:cxnSpLocks noChangeShapeType="1"/>
          </p:cNvCxnSpPr>
          <p:nvPr/>
        </p:nvCxnSpPr>
        <p:spPr bwMode="auto">
          <a:xfrm>
            <a:off x="0" y="11430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45058"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MODEL X Car and Collisions</a:t>
            </a:r>
          </a:p>
        </p:txBody>
      </p:sp>
      <p:sp>
        <p:nvSpPr>
          <p:cNvPr id="45059" name="Rectangle 7"/>
          <p:cNvSpPr>
            <a:spLocks noGrp="1" noChangeArrowheads="1"/>
          </p:cNvSpPr>
          <p:nvPr>
            <p:ph type="body" idx="1"/>
          </p:nvPr>
        </p:nvSpPr>
        <p:spPr>
          <a:xfrm>
            <a:off x="381000" y="2667000"/>
            <a:ext cx="9677400" cy="3505200"/>
          </a:xfrm>
          <a:noFill/>
        </p:spPr>
        <p:txBody>
          <a:bodyPr lIns="93620" tIns="47604" rIns="93620" bIns="47604"/>
          <a:lstStyle/>
          <a:p>
            <a:pPr marL="341313" indent="-341313">
              <a:spcBef>
                <a:spcPct val="40000"/>
              </a:spcBef>
            </a:pPr>
            <a:r>
              <a:rPr lang="en-US" sz="3200">
                <a:solidFill>
                  <a:srgbClr val="FFFFFF"/>
                </a:solidFill>
                <a:latin typeface="Arial" charset="0"/>
                <a:ea typeface="ＭＳ Ｐゴシック" charset="0"/>
                <a:cs typeface="ＭＳ Ｐゴシック" charset="0"/>
              </a:rPr>
              <a:t>In front end collisions, MODEL X car has a 64% compression of the exterior frame with a 30 mile per hour collision.</a:t>
            </a:r>
          </a:p>
        </p:txBody>
      </p:sp>
      <p:cxnSp>
        <p:nvCxnSpPr>
          <p:cNvPr id="45060" name="Straight Connector 14"/>
          <p:cNvCxnSpPr>
            <a:cxnSpLocks noChangeShapeType="1"/>
          </p:cNvCxnSpPr>
          <p:nvPr/>
        </p:nvCxnSpPr>
        <p:spPr bwMode="auto">
          <a:xfrm>
            <a:off x="0" y="13700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47106" name="Rectangle 6"/>
          <p:cNvSpPr>
            <a:spLocks noGrp="1" noChangeArrowheads="1"/>
          </p:cNvSpPr>
          <p:nvPr>
            <p:ph type="title"/>
          </p:nvPr>
        </p:nvSpPr>
        <p:spPr>
          <a:xfrm>
            <a:off x="152400" y="2286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MODEL X Car and Collisions</a:t>
            </a:r>
          </a:p>
        </p:txBody>
      </p:sp>
      <p:sp>
        <p:nvSpPr>
          <p:cNvPr id="47107" name="Rectangle 7"/>
          <p:cNvSpPr>
            <a:spLocks noGrp="1" noChangeArrowheads="1"/>
          </p:cNvSpPr>
          <p:nvPr>
            <p:ph type="body" idx="1"/>
          </p:nvPr>
        </p:nvSpPr>
        <p:spPr>
          <a:xfrm>
            <a:off x="381000" y="2133600"/>
            <a:ext cx="9677400" cy="3124200"/>
          </a:xfrm>
          <a:noFill/>
        </p:spPr>
        <p:txBody>
          <a:bodyPr lIns="93620" tIns="47604" rIns="93620" bIns="47604"/>
          <a:lstStyle/>
          <a:p>
            <a:pPr marL="341313" indent="-341313">
              <a:spcBef>
                <a:spcPct val="40000"/>
              </a:spcBef>
            </a:pPr>
            <a:r>
              <a:rPr lang="en-US" sz="2800">
                <a:solidFill>
                  <a:srgbClr val="FFFFFF"/>
                </a:solidFill>
                <a:latin typeface="Arial" charset="0"/>
                <a:ea typeface="ＭＳ Ｐゴシック" charset="0"/>
                <a:cs typeface="ＭＳ Ｐゴシック" charset="0"/>
              </a:rPr>
              <a:t>What do you remember?</a:t>
            </a:r>
          </a:p>
          <a:p>
            <a:pPr marL="341313" indent="-341313">
              <a:spcBef>
                <a:spcPct val="40000"/>
              </a:spcBef>
              <a:buFont typeface="Times" charset="0"/>
              <a:buNone/>
            </a:pPr>
            <a:endParaRPr lang="en-US" sz="2800">
              <a:solidFill>
                <a:srgbClr val="FFFFFF"/>
              </a:solidFill>
              <a:latin typeface="Arial" charset="0"/>
              <a:ea typeface="ＭＳ Ｐゴシック" charset="0"/>
              <a:cs typeface="ＭＳ Ｐゴシック" charset="0"/>
            </a:endParaRPr>
          </a:p>
          <a:p>
            <a:pPr marL="341313" indent="-341313">
              <a:spcBef>
                <a:spcPct val="40000"/>
              </a:spcBef>
            </a:pPr>
            <a:r>
              <a:rPr lang="en-US" sz="2800">
                <a:solidFill>
                  <a:srgbClr val="FFFFFF"/>
                </a:solidFill>
                <a:latin typeface="Arial" charset="0"/>
                <a:ea typeface="ＭＳ Ｐゴシック" charset="0"/>
                <a:cs typeface="ＭＳ Ｐゴシック" charset="0"/>
              </a:rPr>
              <a:t>What do you conclude about Model X and collisions?</a:t>
            </a:r>
          </a:p>
          <a:p>
            <a:pPr marL="341313" indent="-341313">
              <a:spcBef>
                <a:spcPct val="40000"/>
              </a:spcBef>
              <a:buFont typeface="Times" charset="0"/>
              <a:buNone/>
            </a:pPr>
            <a:endParaRPr lang="en-US" sz="2800">
              <a:solidFill>
                <a:srgbClr val="FFFFFF"/>
              </a:solidFill>
              <a:latin typeface="Arial" charset="0"/>
              <a:ea typeface="ＭＳ Ｐゴシック" charset="0"/>
              <a:cs typeface="ＭＳ Ｐゴシック" charset="0"/>
            </a:endParaRPr>
          </a:p>
        </p:txBody>
      </p:sp>
      <p:cxnSp>
        <p:nvCxnSpPr>
          <p:cNvPr id="47108"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49154" name="Rectangle 6"/>
          <p:cNvSpPr>
            <a:spLocks noGrp="1" noChangeArrowheads="1"/>
          </p:cNvSpPr>
          <p:nvPr>
            <p:ph type="title"/>
          </p:nvPr>
        </p:nvSpPr>
        <p:spPr>
          <a:xfrm>
            <a:off x="152400" y="2286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MODEL X Car and Collisions</a:t>
            </a:r>
          </a:p>
        </p:txBody>
      </p:sp>
      <p:sp>
        <p:nvSpPr>
          <p:cNvPr id="49155" name="Rectangle 7"/>
          <p:cNvSpPr>
            <a:spLocks noGrp="1" noChangeArrowheads="1"/>
          </p:cNvSpPr>
          <p:nvPr>
            <p:ph type="body" idx="1"/>
          </p:nvPr>
        </p:nvSpPr>
        <p:spPr>
          <a:xfrm>
            <a:off x="381000" y="1752600"/>
            <a:ext cx="9677400" cy="3124200"/>
          </a:xfrm>
          <a:noFill/>
        </p:spPr>
        <p:txBody>
          <a:bodyPr lIns="93620" tIns="47604" rIns="93620" bIns="47604"/>
          <a:lstStyle/>
          <a:p>
            <a:pPr marL="341313" indent="-341313">
              <a:spcBef>
                <a:spcPct val="40000"/>
              </a:spcBef>
            </a:pPr>
            <a:r>
              <a:rPr lang="en-US" sz="2400">
                <a:solidFill>
                  <a:srgbClr val="FFFFFF"/>
                </a:solidFill>
                <a:latin typeface="Arial" charset="0"/>
                <a:ea typeface="ＭＳ Ｐゴシック" charset="0"/>
                <a:cs typeface="ＭＳ Ｐゴシック" charset="0"/>
              </a:rPr>
              <a:t>What do you think the purpose goal was of each of the slides?</a:t>
            </a:r>
          </a:p>
        </p:txBody>
      </p:sp>
      <p:pic>
        <p:nvPicPr>
          <p:cNvPr id="49156" name="Picture 7" descr="Picture 10.png"/>
          <p:cNvPicPr>
            <a:picLocks noChangeAspect="1"/>
          </p:cNvPicPr>
          <p:nvPr/>
        </p:nvPicPr>
        <p:blipFill>
          <a:blip r:embed="rId3">
            <a:extLst>
              <a:ext uri="{28A0092B-C50C-407E-A947-70E740481C1C}">
                <a14:useLocalDpi xmlns:a14="http://schemas.microsoft.com/office/drawing/2010/main" val="0"/>
              </a:ext>
            </a:extLst>
          </a:blip>
          <a:srcRect r="4504"/>
          <a:stretch>
            <a:fillRect/>
          </a:stretch>
        </p:blipFill>
        <p:spPr bwMode="auto">
          <a:xfrm>
            <a:off x="3492500" y="2552700"/>
            <a:ext cx="3230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descr="Picture 12.png"/>
          <p:cNvPicPr>
            <a:picLocks noChangeAspect="1"/>
          </p:cNvPicPr>
          <p:nvPr/>
        </p:nvPicPr>
        <p:blipFill>
          <a:blip r:embed="rId4">
            <a:extLst>
              <a:ext uri="{28A0092B-C50C-407E-A947-70E740481C1C}">
                <a14:useLocalDpi xmlns:a14="http://schemas.microsoft.com/office/drawing/2010/main" val="0"/>
              </a:ext>
            </a:extLst>
          </a:blip>
          <a:srcRect l="3152" t="6757" r="6757"/>
          <a:stretch>
            <a:fillRect/>
          </a:stretch>
        </p:blipFill>
        <p:spPr bwMode="auto">
          <a:xfrm>
            <a:off x="6985000" y="2646363"/>
            <a:ext cx="30480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0" descr="Picture 1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 y="2527300"/>
            <a:ext cx="34575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ounded Rectangle 11"/>
          <p:cNvSpPr>
            <a:spLocks noChangeArrowheads="1"/>
          </p:cNvSpPr>
          <p:nvPr/>
        </p:nvSpPr>
        <p:spPr bwMode="auto">
          <a:xfrm>
            <a:off x="50800" y="2362200"/>
            <a:ext cx="3378200" cy="2667000"/>
          </a:xfrm>
          <a:prstGeom prst="roundRect">
            <a:avLst>
              <a:gd name="adj" fmla="val 16667"/>
            </a:avLst>
          </a:prstGeom>
          <a:solidFill>
            <a:srgbClr val="800000">
              <a:alpha val="10196"/>
            </a:srgbClr>
          </a:solidFill>
          <a:ln w="25400">
            <a:solidFill>
              <a:srgbClr val="800000"/>
            </a:solidFill>
            <a:round/>
            <a:headEnd/>
            <a:tailEnd/>
          </a:ln>
        </p:spPr>
        <p:txBody>
          <a:bodyPr lIns="91409" tIns="45703" rIns="91409" bIns="45703"/>
          <a:lstStyle/>
          <a:p>
            <a:endParaRPr lang="en-US"/>
          </a:p>
        </p:txBody>
      </p:sp>
      <p:sp>
        <p:nvSpPr>
          <p:cNvPr id="49160" name="Rounded Rectangle 13"/>
          <p:cNvSpPr>
            <a:spLocks noChangeArrowheads="1"/>
          </p:cNvSpPr>
          <p:nvPr/>
        </p:nvSpPr>
        <p:spPr bwMode="auto">
          <a:xfrm>
            <a:off x="3454400" y="2362200"/>
            <a:ext cx="3378200" cy="2667000"/>
          </a:xfrm>
          <a:prstGeom prst="roundRect">
            <a:avLst>
              <a:gd name="adj" fmla="val 16667"/>
            </a:avLst>
          </a:prstGeom>
          <a:solidFill>
            <a:srgbClr val="800000">
              <a:alpha val="10196"/>
            </a:srgbClr>
          </a:solidFill>
          <a:ln w="25400">
            <a:solidFill>
              <a:srgbClr val="800000"/>
            </a:solidFill>
            <a:round/>
            <a:headEnd/>
            <a:tailEnd/>
          </a:ln>
        </p:spPr>
        <p:txBody>
          <a:bodyPr lIns="91409" tIns="45703" rIns="91409" bIns="45703"/>
          <a:lstStyle/>
          <a:p>
            <a:endParaRPr lang="en-US"/>
          </a:p>
        </p:txBody>
      </p:sp>
      <p:sp>
        <p:nvSpPr>
          <p:cNvPr id="49161" name="Rounded Rectangle 14"/>
          <p:cNvSpPr>
            <a:spLocks noChangeArrowheads="1"/>
          </p:cNvSpPr>
          <p:nvPr/>
        </p:nvSpPr>
        <p:spPr bwMode="auto">
          <a:xfrm>
            <a:off x="6850063" y="2362200"/>
            <a:ext cx="3378200" cy="2667000"/>
          </a:xfrm>
          <a:prstGeom prst="roundRect">
            <a:avLst>
              <a:gd name="adj" fmla="val 16667"/>
            </a:avLst>
          </a:prstGeom>
          <a:solidFill>
            <a:srgbClr val="800000">
              <a:alpha val="10196"/>
            </a:srgbClr>
          </a:solidFill>
          <a:ln w="25400">
            <a:solidFill>
              <a:srgbClr val="800000"/>
            </a:solidFill>
            <a:round/>
            <a:headEnd/>
            <a:tailEnd/>
          </a:ln>
        </p:spPr>
        <p:txBody>
          <a:bodyPr lIns="91409" tIns="45703" rIns="91409" bIns="45703"/>
          <a:lstStyle/>
          <a:p>
            <a:endParaRPr lang="en-US"/>
          </a:p>
        </p:txBody>
      </p:sp>
      <p:cxnSp>
        <p:nvCxnSpPr>
          <p:cNvPr id="49162"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51202" name="Rectangle 6"/>
          <p:cNvSpPr>
            <a:spLocks noGrp="1" noChangeArrowheads="1"/>
          </p:cNvSpPr>
          <p:nvPr>
            <p:ph type="title"/>
          </p:nvPr>
        </p:nvSpPr>
        <p:spPr>
          <a:xfrm>
            <a:off x="152400" y="2286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MODEL X Car and Collisions</a:t>
            </a:r>
          </a:p>
        </p:txBody>
      </p:sp>
      <p:sp>
        <p:nvSpPr>
          <p:cNvPr id="51203" name="Rectangle 7"/>
          <p:cNvSpPr>
            <a:spLocks noGrp="1" noChangeArrowheads="1"/>
          </p:cNvSpPr>
          <p:nvPr>
            <p:ph type="body" idx="1"/>
          </p:nvPr>
        </p:nvSpPr>
        <p:spPr>
          <a:xfrm>
            <a:off x="381000" y="1752600"/>
            <a:ext cx="9677400" cy="3124200"/>
          </a:xfrm>
          <a:noFill/>
        </p:spPr>
        <p:txBody>
          <a:bodyPr lIns="93620" tIns="47604" rIns="93620" bIns="47604"/>
          <a:lstStyle/>
          <a:p>
            <a:pPr marL="341313" indent="-341313">
              <a:spcBef>
                <a:spcPct val="40000"/>
              </a:spcBef>
            </a:pPr>
            <a:r>
              <a:rPr lang="en-US" sz="2400">
                <a:solidFill>
                  <a:srgbClr val="FFFFFF"/>
                </a:solidFill>
                <a:latin typeface="Arial" charset="0"/>
                <a:ea typeface="ＭＳ Ｐゴシック" charset="0"/>
                <a:cs typeface="ＭＳ Ｐゴシック" charset="0"/>
              </a:rPr>
              <a:t>What do you think the purpose goal was of each of the slides?</a:t>
            </a:r>
          </a:p>
        </p:txBody>
      </p:sp>
      <p:pic>
        <p:nvPicPr>
          <p:cNvPr id="51204" name="Picture 7" descr="Picture 10.png"/>
          <p:cNvPicPr>
            <a:picLocks noChangeAspect="1"/>
          </p:cNvPicPr>
          <p:nvPr/>
        </p:nvPicPr>
        <p:blipFill>
          <a:blip r:embed="rId3">
            <a:extLst>
              <a:ext uri="{28A0092B-C50C-407E-A947-70E740481C1C}">
                <a14:useLocalDpi xmlns:a14="http://schemas.microsoft.com/office/drawing/2010/main" val="0"/>
              </a:ext>
            </a:extLst>
          </a:blip>
          <a:srcRect r="4504"/>
          <a:stretch>
            <a:fillRect/>
          </a:stretch>
        </p:blipFill>
        <p:spPr bwMode="auto">
          <a:xfrm>
            <a:off x="3492500" y="2552700"/>
            <a:ext cx="3230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9" descr="Picture 12.png"/>
          <p:cNvPicPr>
            <a:picLocks noChangeAspect="1"/>
          </p:cNvPicPr>
          <p:nvPr/>
        </p:nvPicPr>
        <p:blipFill>
          <a:blip r:embed="rId4">
            <a:extLst>
              <a:ext uri="{28A0092B-C50C-407E-A947-70E740481C1C}">
                <a14:useLocalDpi xmlns:a14="http://schemas.microsoft.com/office/drawing/2010/main" val="0"/>
              </a:ext>
            </a:extLst>
          </a:blip>
          <a:srcRect l="3152" t="6757" r="6757"/>
          <a:stretch>
            <a:fillRect/>
          </a:stretch>
        </p:blipFill>
        <p:spPr bwMode="auto">
          <a:xfrm>
            <a:off x="6985000" y="2646363"/>
            <a:ext cx="30480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 descr="Picture 1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 y="2527300"/>
            <a:ext cx="34575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ounded Rectangle 11"/>
          <p:cNvSpPr>
            <a:spLocks noChangeArrowheads="1"/>
          </p:cNvSpPr>
          <p:nvPr/>
        </p:nvSpPr>
        <p:spPr bwMode="auto">
          <a:xfrm>
            <a:off x="50800" y="2362200"/>
            <a:ext cx="3378200" cy="2667000"/>
          </a:xfrm>
          <a:prstGeom prst="roundRect">
            <a:avLst>
              <a:gd name="adj" fmla="val 16667"/>
            </a:avLst>
          </a:prstGeom>
          <a:solidFill>
            <a:srgbClr val="800000">
              <a:alpha val="10196"/>
            </a:srgbClr>
          </a:solidFill>
          <a:ln w="25400">
            <a:solidFill>
              <a:srgbClr val="800000"/>
            </a:solidFill>
            <a:round/>
            <a:headEnd/>
            <a:tailEnd/>
          </a:ln>
        </p:spPr>
        <p:txBody>
          <a:bodyPr lIns="91409" tIns="45703" rIns="91409" bIns="45703"/>
          <a:lstStyle/>
          <a:p>
            <a:endParaRPr lang="en-US"/>
          </a:p>
        </p:txBody>
      </p:sp>
      <p:sp>
        <p:nvSpPr>
          <p:cNvPr id="51208" name="Rounded Rectangle 13"/>
          <p:cNvSpPr>
            <a:spLocks noChangeArrowheads="1"/>
          </p:cNvSpPr>
          <p:nvPr/>
        </p:nvSpPr>
        <p:spPr bwMode="auto">
          <a:xfrm>
            <a:off x="3454400" y="2362200"/>
            <a:ext cx="3378200" cy="2667000"/>
          </a:xfrm>
          <a:prstGeom prst="roundRect">
            <a:avLst>
              <a:gd name="adj" fmla="val 16667"/>
            </a:avLst>
          </a:prstGeom>
          <a:solidFill>
            <a:srgbClr val="800000">
              <a:alpha val="10196"/>
            </a:srgbClr>
          </a:solidFill>
          <a:ln w="25400">
            <a:solidFill>
              <a:srgbClr val="800000"/>
            </a:solidFill>
            <a:round/>
            <a:headEnd/>
            <a:tailEnd/>
          </a:ln>
        </p:spPr>
        <p:txBody>
          <a:bodyPr lIns="91409" tIns="45703" rIns="91409" bIns="45703"/>
          <a:lstStyle/>
          <a:p>
            <a:endParaRPr lang="en-US"/>
          </a:p>
        </p:txBody>
      </p:sp>
      <p:sp>
        <p:nvSpPr>
          <p:cNvPr id="51209" name="Rounded Rectangle 14"/>
          <p:cNvSpPr>
            <a:spLocks noChangeArrowheads="1"/>
          </p:cNvSpPr>
          <p:nvPr/>
        </p:nvSpPr>
        <p:spPr bwMode="auto">
          <a:xfrm>
            <a:off x="6850063" y="2362200"/>
            <a:ext cx="3378200" cy="2667000"/>
          </a:xfrm>
          <a:prstGeom prst="roundRect">
            <a:avLst>
              <a:gd name="adj" fmla="val 16667"/>
            </a:avLst>
          </a:prstGeom>
          <a:solidFill>
            <a:srgbClr val="800000">
              <a:alpha val="10196"/>
            </a:srgbClr>
          </a:solidFill>
          <a:ln w="25400">
            <a:solidFill>
              <a:srgbClr val="800000"/>
            </a:solidFill>
            <a:round/>
            <a:headEnd/>
            <a:tailEnd/>
          </a:ln>
        </p:spPr>
        <p:txBody>
          <a:bodyPr lIns="91409" tIns="45703" rIns="91409" bIns="45703"/>
          <a:lstStyle/>
          <a:p>
            <a:endParaRPr lang="en-US"/>
          </a:p>
        </p:txBody>
      </p:sp>
      <p:sp>
        <p:nvSpPr>
          <p:cNvPr id="16" name="Rectangle 6"/>
          <p:cNvSpPr txBox="1">
            <a:spLocks noChangeArrowheads="1"/>
          </p:cNvSpPr>
          <p:nvPr/>
        </p:nvSpPr>
        <p:spPr bwMode="auto">
          <a:xfrm>
            <a:off x="152400" y="5334000"/>
            <a:ext cx="3009900" cy="838200"/>
          </a:xfrm>
          <a:prstGeom prst="rect">
            <a:avLst/>
          </a:prstGeom>
          <a:noFill/>
          <a:ln w="12700">
            <a:noFill/>
            <a:miter lim="800000"/>
            <a:headEnd/>
            <a:tailEnd/>
          </a:ln>
        </p:spPr>
        <p:txBody>
          <a:bodyPr lIns="93620" tIns="47604" rIns="93620" bIns="47604" anchor="ctr"/>
          <a:lstStyle/>
          <a:p>
            <a:pPr algn="ctr" defTabSz="934715">
              <a:lnSpc>
                <a:spcPct val="80000"/>
              </a:lnSpc>
              <a:defRPr/>
            </a:pPr>
            <a:r>
              <a:rPr lang="en-US" sz="2800" kern="0" dirty="0">
                <a:solidFill>
                  <a:srgbClr val="FAFD00"/>
                </a:solidFill>
                <a:latin typeface="+mj-lt"/>
                <a:ea typeface="ＭＳ Ｐゴシック" pitchFamily="-105" charset="-128"/>
                <a:cs typeface="ＭＳ Ｐゴシック" pitchFamily="-105" charset="-128"/>
              </a:rPr>
              <a:t>Relationship </a:t>
            </a:r>
          </a:p>
        </p:txBody>
      </p:sp>
      <p:sp>
        <p:nvSpPr>
          <p:cNvPr id="17" name="Rectangle 6"/>
          <p:cNvSpPr txBox="1">
            <a:spLocks noChangeArrowheads="1"/>
          </p:cNvSpPr>
          <p:nvPr/>
        </p:nvSpPr>
        <p:spPr bwMode="auto">
          <a:xfrm>
            <a:off x="3638550" y="5334000"/>
            <a:ext cx="3009900" cy="838200"/>
          </a:xfrm>
          <a:prstGeom prst="rect">
            <a:avLst/>
          </a:prstGeom>
          <a:noFill/>
          <a:ln w="12700">
            <a:noFill/>
            <a:miter lim="800000"/>
            <a:headEnd/>
            <a:tailEnd/>
          </a:ln>
        </p:spPr>
        <p:txBody>
          <a:bodyPr lIns="93620" tIns="47604" rIns="93620" bIns="47604" anchor="ctr"/>
          <a:lstStyle/>
          <a:p>
            <a:pPr algn="ctr" defTabSz="934715">
              <a:lnSpc>
                <a:spcPct val="80000"/>
              </a:lnSpc>
              <a:defRPr/>
            </a:pPr>
            <a:r>
              <a:rPr lang="en-US" sz="2800" kern="0" dirty="0">
                <a:solidFill>
                  <a:srgbClr val="FAFD00"/>
                </a:solidFill>
                <a:latin typeface="+mj-lt"/>
                <a:ea typeface="ＭＳ Ｐゴシック" pitchFamily="-105" charset="-128"/>
                <a:cs typeface="ＭＳ Ｐゴシック" pitchFamily="-105" charset="-128"/>
              </a:rPr>
              <a:t>Concept</a:t>
            </a:r>
          </a:p>
        </p:txBody>
      </p:sp>
      <p:sp>
        <p:nvSpPr>
          <p:cNvPr id="18" name="Rectangle 6"/>
          <p:cNvSpPr txBox="1">
            <a:spLocks noChangeArrowheads="1"/>
          </p:cNvSpPr>
          <p:nvPr/>
        </p:nvSpPr>
        <p:spPr bwMode="auto">
          <a:xfrm>
            <a:off x="7048500" y="5334000"/>
            <a:ext cx="3009900" cy="838200"/>
          </a:xfrm>
          <a:prstGeom prst="rect">
            <a:avLst/>
          </a:prstGeom>
          <a:noFill/>
          <a:ln w="12700">
            <a:noFill/>
            <a:miter lim="800000"/>
            <a:headEnd/>
            <a:tailEnd/>
          </a:ln>
        </p:spPr>
        <p:txBody>
          <a:bodyPr lIns="93620" tIns="47604" rIns="93620" bIns="47604" anchor="ctr"/>
          <a:lstStyle/>
          <a:p>
            <a:pPr algn="ctr" defTabSz="934715">
              <a:lnSpc>
                <a:spcPct val="80000"/>
              </a:lnSpc>
              <a:defRPr/>
            </a:pPr>
            <a:r>
              <a:rPr lang="en-US" sz="2800" kern="0" dirty="0">
                <a:solidFill>
                  <a:srgbClr val="FAFD00"/>
                </a:solidFill>
                <a:latin typeface="+mj-lt"/>
                <a:ea typeface="ＭＳ Ｐゴシック" pitchFamily="-105" charset="-128"/>
                <a:cs typeface="ＭＳ Ｐゴシック" pitchFamily="-105" charset="-128"/>
              </a:rPr>
              <a:t>Fact</a:t>
            </a:r>
          </a:p>
        </p:txBody>
      </p:sp>
      <p:cxnSp>
        <p:nvCxnSpPr>
          <p:cNvPr id="51213"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53250" name="Rectangle 6"/>
          <p:cNvSpPr>
            <a:spLocks noGrp="1" noChangeArrowheads="1"/>
          </p:cNvSpPr>
          <p:nvPr>
            <p:ph type="title"/>
          </p:nvPr>
        </p:nvSpPr>
        <p:spPr>
          <a:xfrm>
            <a:off x="0" y="2286000"/>
            <a:ext cx="10287000" cy="20574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How do you enhance audience </a:t>
            </a:r>
            <a:br>
              <a:rPr lang="en-US" sz="3600">
                <a:solidFill>
                  <a:srgbClr val="FAFD00"/>
                </a:solidFill>
                <a:latin typeface="Arial" charset="0"/>
                <a:ea typeface="ＭＳ Ｐゴシック" charset="0"/>
                <a:cs typeface="ＭＳ Ｐゴシック" charset="0"/>
              </a:rPr>
            </a:br>
            <a:r>
              <a:rPr lang="en-US" sz="3600">
                <a:solidFill>
                  <a:srgbClr val="FAFD00"/>
                </a:solidFill>
                <a:latin typeface="Arial" charset="0"/>
                <a:ea typeface="ＭＳ Ｐゴシック" charset="0"/>
                <a:cs typeface="ＭＳ Ｐゴシック" charset="0"/>
              </a:rPr>
              <a:t>retaining information?</a:t>
            </a:r>
            <a:endParaRPr lang="en-US" sz="3600">
              <a:solidFill>
                <a:srgbClr val="FFFFFF"/>
              </a:solidFill>
              <a:latin typeface="Arial" charset="0"/>
              <a:ea typeface="ＭＳ Ｐゴシック" charset="0"/>
              <a:cs typeface="ＭＳ Ｐゴシック" charset="0"/>
            </a:endParaRPr>
          </a:p>
        </p:txBody>
      </p:sp>
      <p:cxnSp>
        <p:nvCxnSpPr>
          <p:cNvPr id="53251" name="Straight Connector 14"/>
          <p:cNvCxnSpPr>
            <a:cxnSpLocks noChangeShapeType="1"/>
          </p:cNvCxnSpPr>
          <p:nvPr/>
        </p:nvCxnSpPr>
        <p:spPr bwMode="auto">
          <a:xfrm>
            <a:off x="0" y="15224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53252" name="Straight Connector 14"/>
          <p:cNvCxnSpPr>
            <a:cxnSpLocks noChangeShapeType="1"/>
          </p:cNvCxnSpPr>
          <p:nvPr/>
        </p:nvCxnSpPr>
        <p:spPr bwMode="auto">
          <a:xfrm>
            <a:off x="0" y="51054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55298" name="Rectangle 6"/>
          <p:cNvSpPr>
            <a:spLocks noGrp="1" noChangeArrowheads="1"/>
          </p:cNvSpPr>
          <p:nvPr>
            <p:ph type="title"/>
          </p:nvPr>
        </p:nvSpPr>
        <p:spPr>
          <a:xfrm>
            <a:off x="152400" y="5334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Awareness of HIV Status</a:t>
            </a:r>
            <a:endParaRPr lang="en-US" sz="3200">
              <a:solidFill>
                <a:srgbClr val="FFFFFF"/>
              </a:solidFill>
              <a:latin typeface="Arial" charset="0"/>
              <a:ea typeface="ＭＳ Ｐゴシック" charset="0"/>
              <a:cs typeface="ＭＳ Ｐゴシック" charset="0"/>
            </a:endParaRPr>
          </a:p>
        </p:txBody>
      </p:sp>
      <p:sp>
        <p:nvSpPr>
          <p:cNvPr id="55299" name="Rectangle 7"/>
          <p:cNvSpPr>
            <a:spLocks noGrp="1" noChangeArrowheads="1"/>
          </p:cNvSpPr>
          <p:nvPr>
            <p:ph type="body" idx="1"/>
          </p:nvPr>
        </p:nvSpPr>
        <p:spPr>
          <a:xfrm>
            <a:off x="381000" y="2514600"/>
            <a:ext cx="9677400" cy="2743200"/>
          </a:xfrm>
          <a:noFill/>
        </p:spPr>
        <p:txBody>
          <a:bodyPr lIns="93620" tIns="47604" rIns="93620" bIns="47604"/>
          <a:lstStyle/>
          <a:p>
            <a:pPr marL="341313" indent="-341313">
              <a:spcBef>
                <a:spcPct val="40000"/>
              </a:spcBef>
            </a:pPr>
            <a:r>
              <a:rPr lang="en-US" sz="2800">
                <a:solidFill>
                  <a:srgbClr val="FFFFFF"/>
                </a:solidFill>
                <a:latin typeface="Arial" charset="0"/>
                <a:ea typeface="ＭＳ Ｐゴシック" charset="0"/>
                <a:cs typeface="ＭＳ Ｐゴシック" charset="0"/>
              </a:rPr>
              <a:t>In the United States, it is estimated that 21% of HIV-infected persons are unaware of their status.</a:t>
            </a:r>
          </a:p>
        </p:txBody>
      </p:sp>
      <p:cxnSp>
        <p:nvCxnSpPr>
          <p:cNvPr id="55300" name="Straight Connector 14"/>
          <p:cNvCxnSpPr>
            <a:cxnSpLocks noChangeShapeType="1"/>
          </p:cNvCxnSpPr>
          <p:nvPr/>
        </p:nvCxnSpPr>
        <p:spPr bwMode="auto">
          <a:xfrm>
            <a:off x="0" y="15224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V_Prevalence_USMap_blank"/>
          <p:cNvPicPr>
            <a:picLocks noChangeAspect="1" noChangeArrowheads="1"/>
          </p:cNvPicPr>
          <p:nvPr/>
        </p:nvPicPr>
        <p:blipFill>
          <a:blip r:embed="rId4">
            <a:lum bright="-10000"/>
            <a:alphaModFix amt="70000"/>
          </a:blip>
          <a:srcRect/>
          <a:stretch>
            <a:fillRect/>
          </a:stretch>
        </p:blipFill>
        <p:spPr bwMode="auto">
          <a:xfrm>
            <a:off x="381000" y="1447800"/>
            <a:ext cx="9507538" cy="4570413"/>
          </a:xfrm>
          <a:prstGeom prst="rect">
            <a:avLst/>
          </a:prstGeom>
          <a:noFill/>
          <a:ln w="38100">
            <a:solidFill>
              <a:schemeClr val="tx1"/>
            </a:solidFill>
            <a:miter lim="800000"/>
            <a:headEnd/>
            <a:tailEnd/>
          </a:ln>
          <a:effectLst>
            <a:outerShdw blurRad="63500" dist="63500" dir="2700000" algn="ctr" rotWithShape="0">
              <a:srgbClr val="000000">
                <a:alpha val="74998"/>
              </a:srgbClr>
            </a:outerShdw>
          </a:effectLst>
        </p:spPr>
      </p:pic>
      <p:sp>
        <p:nvSpPr>
          <p:cNvPr id="57346" name="Rectangle 2"/>
          <p:cNvSpPr>
            <a:spLocks noChangeArrowheads="1"/>
          </p:cNvSpPr>
          <p:nvPr/>
        </p:nvSpPr>
        <p:spPr bwMode="auto">
          <a:xfrm>
            <a:off x="771525" y="587375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57347" name="Rectangle 6"/>
          <p:cNvSpPr>
            <a:spLocks noGrp="1" noChangeArrowheads="1"/>
          </p:cNvSpPr>
          <p:nvPr>
            <p:ph type="title"/>
          </p:nvPr>
        </p:nvSpPr>
        <p:spPr>
          <a:xfrm>
            <a:off x="152400" y="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Significance of Awareness of HIV Status?</a:t>
            </a:r>
            <a:endParaRPr lang="en-US" sz="3200">
              <a:solidFill>
                <a:srgbClr val="FFFFFF"/>
              </a:solidFill>
              <a:latin typeface="Arial" charset="0"/>
              <a:ea typeface="ＭＳ Ｐゴシック" charset="0"/>
              <a:cs typeface="ＭＳ Ｐゴシック" charset="0"/>
            </a:endParaRPr>
          </a:p>
        </p:txBody>
      </p:sp>
      <p:graphicFrame>
        <p:nvGraphicFramePr>
          <p:cNvPr id="57348" name="Object 6"/>
          <p:cNvGraphicFramePr>
            <a:graphicFrameLocks/>
          </p:cNvGraphicFramePr>
          <p:nvPr/>
        </p:nvGraphicFramePr>
        <p:xfrm>
          <a:off x="2705100" y="1079500"/>
          <a:ext cx="5859463" cy="4699000"/>
        </p:xfrm>
        <a:graphic>
          <a:graphicData uri="http://schemas.openxmlformats.org/presentationml/2006/ole">
            <mc:AlternateContent xmlns:mc="http://schemas.openxmlformats.org/markup-compatibility/2006">
              <mc:Choice xmlns:v="urn:schemas-microsoft-com:vml" Requires="v">
                <p:oleObj spid="_x0000_s57354" r:id="rId5" imgW="5857772" imgH="4699627" progId="Excel.Chart.8">
                  <p:embed/>
                </p:oleObj>
              </mc:Choice>
              <mc:Fallback>
                <p:oleObj r:id="rId5" imgW="5857772" imgH="4699627" progId="Excel.Chart.8">
                  <p:embed/>
                  <p:pic>
                    <p:nvPicPr>
                      <p:cNvPr id="0"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1079500"/>
                        <a:ext cx="58594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9" name="Rectangle 12"/>
          <p:cNvSpPr>
            <a:spLocks noChangeArrowheads="1"/>
          </p:cNvSpPr>
          <p:nvPr/>
        </p:nvSpPr>
        <p:spPr bwMode="auto">
          <a:xfrm>
            <a:off x="4699000" y="2009775"/>
            <a:ext cx="2209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06" tIns="45441" rIns="92506" bIns="45441" anchor="ctr"/>
          <a:lstStyle/>
          <a:p>
            <a:pPr algn="ctr" defTabSz="933450">
              <a:lnSpc>
                <a:spcPct val="90000"/>
              </a:lnSpc>
              <a:spcBef>
                <a:spcPct val="50000"/>
              </a:spcBef>
            </a:pPr>
            <a:r>
              <a:rPr lang="en-US" sz="2000">
                <a:solidFill>
                  <a:srgbClr val="FFFFFF"/>
                </a:solidFill>
                <a:latin typeface="Arial" charset="0"/>
                <a:cs typeface="Arial" charset="0"/>
              </a:rPr>
              <a:t>Unaware of </a:t>
            </a:r>
            <a:br>
              <a:rPr lang="en-US" sz="2000">
                <a:solidFill>
                  <a:srgbClr val="FFFFFF"/>
                </a:solidFill>
                <a:latin typeface="Arial" charset="0"/>
                <a:cs typeface="Arial" charset="0"/>
              </a:rPr>
            </a:br>
            <a:r>
              <a:rPr lang="en-US" sz="2000">
                <a:solidFill>
                  <a:srgbClr val="FFFFFF"/>
                </a:solidFill>
                <a:latin typeface="Arial" charset="0"/>
                <a:cs typeface="Arial" charset="0"/>
              </a:rPr>
              <a:t>HIV infection</a:t>
            </a:r>
          </a:p>
        </p:txBody>
      </p:sp>
      <p:sp>
        <p:nvSpPr>
          <p:cNvPr id="57350" name="Rectangle 13"/>
          <p:cNvSpPr>
            <a:spLocks noChangeArrowheads="1"/>
          </p:cNvSpPr>
          <p:nvPr/>
        </p:nvSpPr>
        <p:spPr bwMode="auto">
          <a:xfrm>
            <a:off x="5321300" y="2400300"/>
            <a:ext cx="106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06" tIns="45441" rIns="92506" bIns="45441" anchor="ctr"/>
          <a:lstStyle/>
          <a:p>
            <a:pPr algn="ctr" defTabSz="933450">
              <a:spcBef>
                <a:spcPct val="50000"/>
              </a:spcBef>
            </a:pPr>
            <a:r>
              <a:rPr lang="en-US" sz="2000">
                <a:solidFill>
                  <a:srgbClr val="FFFFFF"/>
                </a:solidFill>
                <a:latin typeface="Arial" charset="0"/>
                <a:cs typeface="Arial" charset="0"/>
              </a:rPr>
              <a:t>21%</a:t>
            </a:r>
          </a:p>
        </p:txBody>
      </p:sp>
      <p:sp>
        <p:nvSpPr>
          <p:cNvPr id="57351" name="Rectangle 25"/>
          <p:cNvSpPr>
            <a:spLocks noChangeArrowheads="1"/>
          </p:cNvSpPr>
          <p:nvPr/>
        </p:nvSpPr>
        <p:spPr bwMode="auto">
          <a:xfrm>
            <a:off x="4800600" y="3975100"/>
            <a:ext cx="2209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06" tIns="45441" rIns="92506" bIns="45441" anchor="ctr"/>
          <a:lstStyle/>
          <a:p>
            <a:pPr algn="ctr" defTabSz="933450">
              <a:lnSpc>
                <a:spcPct val="90000"/>
              </a:lnSpc>
              <a:spcBef>
                <a:spcPct val="50000"/>
              </a:spcBef>
            </a:pPr>
            <a:r>
              <a:rPr lang="en-US" sz="2000">
                <a:solidFill>
                  <a:srgbClr val="FFFFFF"/>
                </a:solidFill>
                <a:latin typeface="Arial" charset="0"/>
                <a:cs typeface="Arial" charset="0"/>
              </a:rPr>
              <a:t>Aware of </a:t>
            </a:r>
            <a:br>
              <a:rPr lang="en-US" sz="2000">
                <a:solidFill>
                  <a:srgbClr val="FFFFFF"/>
                </a:solidFill>
                <a:latin typeface="Arial" charset="0"/>
                <a:cs typeface="Arial" charset="0"/>
              </a:rPr>
            </a:br>
            <a:r>
              <a:rPr lang="en-US" sz="2000">
                <a:solidFill>
                  <a:srgbClr val="FFFFFF"/>
                </a:solidFill>
                <a:latin typeface="Arial" charset="0"/>
                <a:cs typeface="Arial" charset="0"/>
              </a:rPr>
              <a:t>HIV infection</a:t>
            </a:r>
          </a:p>
        </p:txBody>
      </p:sp>
      <p:sp>
        <p:nvSpPr>
          <p:cNvPr id="57352" name="Rectangle 26"/>
          <p:cNvSpPr>
            <a:spLocks noChangeArrowheads="1"/>
          </p:cNvSpPr>
          <p:nvPr/>
        </p:nvSpPr>
        <p:spPr bwMode="auto">
          <a:xfrm>
            <a:off x="5448300" y="4419600"/>
            <a:ext cx="939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06" tIns="45441" rIns="92506" bIns="45441" anchor="ctr"/>
          <a:lstStyle/>
          <a:p>
            <a:pPr algn="ctr" defTabSz="933450">
              <a:spcBef>
                <a:spcPct val="50000"/>
              </a:spcBef>
            </a:pPr>
            <a:r>
              <a:rPr lang="en-US" sz="2000">
                <a:solidFill>
                  <a:srgbClr val="FFFFFF"/>
                </a:solidFill>
                <a:latin typeface="Arial" charset="0"/>
                <a:cs typeface="Arial" charset="0"/>
              </a:rPr>
              <a:t>79%</a:t>
            </a:r>
          </a:p>
        </p:txBody>
      </p:sp>
      <p:cxnSp>
        <p:nvCxnSpPr>
          <p:cNvPr id="57353" name="Straight Connector 14"/>
          <p:cNvCxnSpPr>
            <a:cxnSpLocks noChangeShapeType="1"/>
          </p:cNvCxnSpPr>
          <p:nvPr/>
        </p:nvCxnSpPr>
        <p:spPr bwMode="auto">
          <a:xfrm>
            <a:off x="0" y="990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59394"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2" name="Rectangle 3"/>
          <p:cNvSpPr txBox="1">
            <a:spLocks noChangeArrowheads="1"/>
          </p:cNvSpPr>
          <p:nvPr/>
        </p:nvSpPr>
        <p:spPr bwMode="auto">
          <a:xfrm>
            <a:off x="152400" y="106363"/>
            <a:ext cx="9982200" cy="1265237"/>
          </a:xfrm>
          <a:prstGeom prst="rect">
            <a:avLst/>
          </a:prstGeom>
          <a:noFill/>
          <a:ln w="12700">
            <a:noFill/>
            <a:miter lim="800000"/>
            <a:headEnd/>
            <a:tailEnd/>
          </a:ln>
        </p:spPr>
        <p:txBody>
          <a:bodyPr lIns="92506" tIns="45441" rIns="92506" bIns="45441" anchor="ctr"/>
          <a:lstStyle/>
          <a:p>
            <a:pPr algn="ctr" defTabSz="934715">
              <a:lnSpc>
                <a:spcPct val="70000"/>
              </a:lnSpc>
              <a:defRPr/>
            </a:pPr>
            <a:r>
              <a:rPr lang="en-US" sz="3200" kern="0" dirty="0">
                <a:solidFill>
                  <a:srgbClr val="FFFF00"/>
                </a:solidFill>
                <a:latin typeface="+mj-lt"/>
                <a:ea typeface="ＭＳ Ｐゴシック" pitchFamily="-108" charset="-128"/>
                <a:cs typeface="ＭＳ Ｐゴシック" pitchFamily="-108" charset="-128"/>
              </a:rPr>
              <a:t>Using Marks Model and 2008 CDC Data</a:t>
            </a:r>
            <a:r>
              <a:rPr lang="en-US" sz="3200" kern="0" dirty="0">
                <a:solidFill>
                  <a:srgbClr val="FFFFFF"/>
                </a:solidFill>
                <a:latin typeface="+mj-lt"/>
                <a:ea typeface="ＭＳ Ｐゴシック" pitchFamily="-108" charset="-128"/>
                <a:cs typeface="ＭＳ Ｐゴシック" pitchFamily="-108" charset="-128"/>
              </a:rPr>
              <a:t/>
            </a:r>
            <a:br>
              <a:rPr lang="en-US" sz="3200" kern="0" dirty="0">
                <a:solidFill>
                  <a:srgbClr val="FFFFFF"/>
                </a:solidFill>
                <a:latin typeface="+mj-lt"/>
                <a:ea typeface="ＭＳ Ｐゴシック" pitchFamily="-108" charset="-128"/>
                <a:cs typeface="ＭＳ Ｐゴシック" pitchFamily="-108" charset="-128"/>
              </a:rPr>
            </a:br>
            <a:r>
              <a:rPr lang="en-US" sz="3200" kern="0" dirty="0">
                <a:solidFill>
                  <a:srgbClr val="FFFFFF"/>
                </a:solidFill>
                <a:latin typeface="+mj-lt"/>
                <a:ea typeface="ＭＳ Ｐゴシック" pitchFamily="-108" charset="-128"/>
                <a:cs typeface="ＭＳ Ｐゴシック" pitchFamily="-108" charset="-128"/>
              </a:rPr>
              <a:t> </a:t>
            </a:r>
            <a:r>
              <a:rPr lang="en-US" kern="0" dirty="0">
                <a:solidFill>
                  <a:srgbClr val="FFFFFF"/>
                </a:solidFill>
                <a:latin typeface="+mj-lt"/>
                <a:ea typeface="ＭＳ Ｐゴシック" pitchFamily="-108" charset="-128"/>
                <a:cs typeface="ＭＳ Ｐゴシック" pitchFamily="-108" charset="-128"/>
              </a:rPr>
              <a:t>Estimating Impact of Knowledge of HIV Infection </a:t>
            </a:r>
            <a:br>
              <a:rPr lang="en-US" kern="0" dirty="0">
                <a:solidFill>
                  <a:srgbClr val="FFFFFF"/>
                </a:solidFill>
                <a:latin typeface="+mj-lt"/>
                <a:ea typeface="ＭＳ Ｐゴシック" pitchFamily="-108" charset="-128"/>
                <a:cs typeface="ＭＳ Ｐゴシック" pitchFamily="-108" charset="-128"/>
              </a:rPr>
            </a:br>
            <a:r>
              <a:rPr lang="en-US" kern="0" dirty="0">
                <a:solidFill>
                  <a:srgbClr val="FFFFFF"/>
                </a:solidFill>
                <a:latin typeface="+mj-lt"/>
                <a:ea typeface="ＭＳ Ｐゴシック" pitchFamily="-108" charset="-128"/>
                <a:cs typeface="ＭＳ Ｐゴシック" pitchFamily="-108" charset="-128"/>
              </a:rPr>
              <a:t>on Sexual Transmission of New HIV Infections</a:t>
            </a:r>
          </a:p>
        </p:txBody>
      </p:sp>
      <p:sp>
        <p:nvSpPr>
          <p:cNvPr id="59396" name="Rectangle 4"/>
          <p:cNvSpPr>
            <a:spLocks noChangeArrowheads="1"/>
          </p:cNvSpPr>
          <p:nvPr/>
        </p:nvSpPr>
        <p:spPr bwMode="auto">
          <a:xfrm>
            <a:off x="76200" y="6467475"/>
            <a:ext cx="60579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06" tIns="45441" rIns="92506" bIns="45441"/>
          <a:lstStyle/>
          <a:p>
            <a:pPr defTabSz="933450">
              <a:spcBef>
                <a:spcPct val="50000"/>
              </a:spcBef>
            </a:pPr>
            <a:r>
              <a:rPr lang="en-US" sz="1600" b="1">
                <a:solidFill>
                  <a:srgbClr val="FFFF00"/>
                </a:solidFill>
                <a:latin typeface="Arial" charset="0"/>
                <a:cs typeface="Arial" charset="0"/>
              </a:rPr>
              <a:t>Estimates Based on: Marks G, et al. AIDS. 2006;20:1447-50.</a:t>
            </a:r>
            <a:endParaRPr lang="en-US" sz="1600" b="1">
              <a:latin typeface="Arial" charset="0"/>
              <a:cs typeface="Arial" charset="0"/>
            </a:endParaRPr>
          </a:p>
        </p:txBody>
      </p:sp>
      <p:grpSp>
        <p:nvGrpSpPr>
          <p:cNvPr id="59397" name="Group 18"/>
          <p:cNvGrpSpPr>
            <a:grpSpLocks/>
          </p:cNvGrpSpPr>
          <p:nvPr/>
        </p:nvGrpSpPr>
        <p:grpSpPr bwMode="auto">
          <a:xfrm>
            <a:off x="1422400" y="1435100"/>
            <a:ext cx="7258050" cy="4779963"/>
            <a:chOff x="1422400" y="1435101"/>
            <a:chExt cx="7257288" cy="4779765"/>
          </a:xfrm>
        </p:grpSpPr>
        <p:pic>
          <p:nvPicPr>
            <p:cNvPr id="16" name="Picture 15" descr="HIV_transmission_status_79_21-bar.png"/>
            <p:cNvPicPr>
              <a:picLocks noChangeAspect="1"/>
            </p:cNvPicPr>
            <p:nvPr/>
          </p:nvPicPr>
          <p:blipFill>
            <a:blip r:embed="rId3"/>
            <a:stretch>
              <a:fillRect/>
            </a:stretch>
          </p:blipFill>
          <p:spPr>
            <a:xfrm>
              <a:off x="1443036" y="1752588"/>
              <a:ext cx="7217604" cy="4462278"/>
            </a:xfrm>
            <a:prstGeom prst="rect">
              <a:avLst/>
            </a:prstGeom>
            <a:ln w="38100" cap="flat" cmpd="sng" algn="ctr">
              <a:solidFill>
                <a:srgbClr val="000000"/>
              </a:solidFill>
              <a:prstDash val="solid"/>
              <a:round/>
              <a:headEnd type="none" w="med" len="med"/>
              <a:tailEnd type="none" w="med" len="med"/>
            </a:ln>
            <a:effectLst>
              <a:outerShdw blurRad="63500" dist="63500" dir="2700000">
                <a:srgbClr val="000000">
                  <a:alpha val="75000"/>
                </a:srgbClr>
              </a:outerShdw>
            </a:effectLst>
          </p:spPr>
        </p:pic>
        <p:sp>
          <p:nvSpPr>
            <p:cNvPr id="59400" name="Oval 6"/>
            <p:cNvSpPr>
              <a:spLocks noChangeArrowheads="1"/>
            </p:cNvSpPr>
            <p:nvPr/>
          </p:nvSpPr>
          <p:spPr bwMode="auto">
            <a:xfrm>
              <a:off x="3898900" y="2717800"/>
              <a:ext cx="482600" cy="381000"/>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1" name="Oval 7"/>
            <p:cNvSpPr>
              <a:spLocks noChangeArrowheads="1"/>
            </p:cNvSpPr>
            <p:nvPr/>
          </p:nvSpPr>
          <p:spPr bwMode="auto">
            <a:xfrm>
              <a:off x="7378700" y="3238500"/>
              <a:ext cx="482600" cy="381000"/>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Rectangle 18"/>
            <p:cNvSpPr/>
            <p:nvPr/>
          </p:nvSpPr>
          <p:spPr bwMode="auto">
            <a:xfrm>
              <a:off x="1422400" y="1435101"/>
              <a:ext cx="7257288" cy="380984"/>
            </a:xfrm>
            <a:prstGeom prst="rect">
              <a:avLst/>
            </a:prstGeom>
            <a:solidFill>
              <a:schemeClr val="bg2">
                <a:lumMod val="40000"/>
                <a:lumOff val="60000"/>
              </a:schemeClr>
            </a:solidFill>
            <a:ln w="25400" cap="flat" cmpd="sng" algn="ctr">
              <a:solidFill>
                <a:schemeClr val="accent4"/>
              </a:solidFill>
              <a:prstDash val="solid"/>
              <a:round/>
              <a:headEnd type="none" w="med" len="med"/>
              <a:tailEnd type="none" w="med" len="med"/>
            </a:ln>
            <a:effectLst>
              <a:outerShdw blurRad="63500" dist="63500" dir="2700000">
                <a:srgbClr val="000000">
                  <a:alpha val="75000"/>
                </a:srgbClr>
              </a:outerShdw>
            </a:effectLst>
          </p:spPr>
          <p:txBody>
            <a:bodyPr anchor="ctr"/>
            <a:lstStyle/>
            <a:p>
              <a:pPr algn="ctr">
                <a:defRPr/>
              </a:pPr>
              <a:r>
                <a:rPr lang="en-US" sz="1600" b="1" dirty="0">
                  <a:latin typeface="Arial" pitchFamily="-110" charset="0"/>
                  <a:ea typeface="+mn-ea"/>
                  <a:cs typeface="+mn-cs"/>
                </a:rPr>
                <a:t>Using Marks Model &amp; 2008 CDC Estimates of Awareness of HIV Status</a:t>
              </a:r>
            </a:p>
          </p:txBody>
        </p:sp>
        <p:sp>
          <p:nvSpPr>
            <p:cNvPr id="59403" name="Rectangle 12"/>
            <p:cNvSpPr>
              <a:spLocks noChangeArrowheads="1"/>
            </p:cNvSpPr>
            <p:nvPr/>
          </p:nvSpPr>
          <p:spPr bwMode="auto">
            <a:xfrm>
              <a:off x="2692400" y="1905000"/>
              <a:ext cx="2895600" cy="53340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r>
                <a:rPr lang="en-US" sz="1600" b="1"/>
                <a:t>Knowledge of HIV Infection</a:t>
              </a:r>
            </a:p>
          </p:txBody>
        </p:sp>
        <p:sp>
          <p:nvSpPr>
            <p:cNvPr id="59404" name="Rectangle 13"/>
            <p:cNvSpPr>
              <a:spLocks noChangeArrowheads="1"/>
            </p:cNvSpPr>
            <p:nvPr/>
          </p:nvSpPr>
          <p:spPr bwMode="auto">
            <a:xfrm>
              <a:off x="6578600" y="1905000"/>
              <a:ext cx="2057400" cy="53340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r>
                <a:rPr lang="en-US" sz="1600" b="1"/>
                <a:t>New HIV Infections</a:t>
              </a:r>
            </a:p>
          </p:txBody>
        </p:sp>
        <p:sp>
          <p:nvSpPr>
            <p:cNvPr id="59405" name="Rectangle 16"/>
            <p:cNvSpPr>
              <a:spLocks noChangeArrowheads="1"/>
            </p:cNvSpPr>
            <p:nvPr/>
          </p:nvSpPr>
          <p:spPr bwMode="auto">
            <a:xfrm>
              <a:off x="1485900" y="2590800"/>
              <a:ext cx="2286000" cy="53340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en-US" sz="1600" b="1">
                <a:solidFill>
                  <a:schemeClr val="accent2"/>
                </a:solidFill>
              </a:endParaRPr>
            </a:p>
          </p:txBody>
        </p:sp>
        <p:sp>
          <p:nvSpPr>
            <p:cNvPr id="59406" name="Rectangle 17"/>
            <p:cNvSpPr>
              <a:spLocks noChangeArrowheads="1"/>
            </p:cNvSpPr>
            <p:nvPr/>
          </p:nvSpPr>
          <p:spPr bwMode="auto">
            <a:xfrm>
              <a:off x="1485900" y="4267200"/>
              <a:ext cx="2286000" cy="533400"/>
            </a:xfrm>
            <a:prstGeom prst="rect">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p>
              <a:pPr algn="ctr"/>
              <a:endParaRPr lang="en-US" sz="1600" b="1">
                <a:solidFill>
                  <a:schemeClr val="accent2"/>
                </a:solidFill>
              </a:endParaRPr>
            </a:p>
          </p:txBody>
        </p:sp>
        <p:sp>
          <p:nvSpPr>
            <p:cNvPr id="59407" name="Rectangle 14"/>
            <p:cNvSpPr>
              <a:spLocks noChangeArrowheads="1"/>
            </p:cNvSpPr>
            <p:nvPr/>
          </p:nvSpPr>
          <p:spPr bwMode="auto">
            <a:xfrm>
              <a:off x="1943100" y="3962400"/>
              <a:ext cx="2146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nchor="ctr"/>
            <a:lstStyle/>
            <a:p>
              <a:pPr algn="ctr"/>
              <a:r>
                <a:rPr lang="en-US" sz="1600" b="1">
                  <a:solidFill>
                    <a:srgbClr val="000090"/>
                  </a:solidFill>
                  <a:latin typeface="Arial" charset="0"/>
                  <a:cs typeface="Arial" charset="0"/>
                </a:rPr>
                <a:t>Aware of </a:t>
              </a:r>
              <a:br>
                <a:rPr lang="en-US" sz="1600" b="1">
                  <a:solidFill>
                    <a:srgbClr val="000090"/>
                  </a:solidFill>
                  <a:latin typeface="Arial" charset="0"/>
                  <a:cs typeface="Arial" charset="0"/>
                </a:rPr>
              </a:br>
              <a:r>
                <a:rPr lang="en-US" sz="1600" b="1">
                  <a:solidFill>
                    <a:srgbClr val="000090"/>
                  </a:solidFill>
                  <a:latin typeface="Arial" charset="0"/>
                  <a:cs typeface="Arial" charset="0"/>
                </a:rPr>
                <a:t>HIV Infection</a:t>
              </a:r>
            </a:p>
          </p:txBody>
        </p:sp>
        <p:sp>
          <p:nvSpPr>
            <p:cNvPr id="59408" name="Rectangle 15"/>
            <p:cNvSpPr>
              <a:spLocks noChangeArrowheads="1"/>
            </p:cNvSpPr>
            <p:nvPr/>
          </p:nvSpPr>
          <p:spPr bwMode="auto">
            <a:xfrm>
              <a:off x="2095500" y="2590800"/>
              <a:ext cx="176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nchor="ctr"/>
            <a:lstStyle/>
            <a:p>
              <a:pPr algn="ctr"/>
              <a:r>
                <a:rPr lang="en-US" sz="1600" b="1">
                  <a:solidFill>
                    <a:srgbClr val="000090"/>
                  </a:solidFill>
                </a:rPr>
                <a:t>Unaware of </a:t>
              </a:r>
              <a:br>
                <a:rPr lang="en-US" sz="1600" b="1">
                  <a:solidFill>
                    <a:srgbClr val="000090"/>
                  </a:solidFill>
                </a:rPr>
              </a:br>
              <a:r>
                <a:rPr lang="en-US" sz="1600" b="1">
                  <a:solidFill>
                    <a:srgbClr val="000090"/>
                  </a:solidFill>
                </a:rPr>
                <a:t>HIV Infection</a:t>
              </a:r>
            </a:p>
          </p:txBody>
        </p:sp>
      </p:grpSp>
      <p:cxnSp>
        <p:nvCxnSpPr>
          <p:cNvPr id="59398"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Grp="1" noChangeArrowheads="1"/>
          </p:cNvSpPr>
          <p:nvPr>
            <p:ph type="title"/>
          </p:nvPr>
        </p:nvSpPr>
        <p:spPr>
          <a:xfrm>
            <a:off x="152400" y="762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Enhancing Retention</a:t>
            </a:r>
            <a:endParaRPr lang="en-US" sz="3200">
              <a:solidFill>
                <a:srgbClr val="FFFFFF"/>
              </a:solidFill>
              <a:latin typeface="Arial" charset="0"/>
              <a:ea typeface="ＭＳ Ｐゴシック" charset="0"/>
              <a:cs typeface="ＭＳ Ｐゴシック" charset="0"/>
            </a:endParaRPr>
          </a:p>
        </p:txBody>
      </p:sp>
      <p:pic>
        <p:nvPicPr>
          <p:cNvPr id="22" name="Picture 21" descr="brain-cool-image-1.jpg"/>
          <p:cNvPicPr>
            <a:picLocks noChangeAspect="1"/>
          </p:cNvPicPr>
          <p:nvPr/>
        </p:nvPicPr>
        <p:blipFill>
          <a:blip r:embed="rId3"/>
          <a:stretch>
            <a:fillRect/>
          </a:stretch>
        </p:blipFill>
        <p:spPr bwMode="invGray">
          <a:xfrm flipH="1">
            <a:off x="2019300" y="1524000"/>
            <a:ext cx="6248400" cy="4826000"/>
          </a:xfrm>
          <a:prstGeom prst="rect">
            <a:avLst/>
          </a:prstGeom>
          <a:ln w="25400" cap="flat" cmpd="sng" algn="ctr">
            <a:solidFill>
              <a:srgbClr val="000000"/>
            </a:solidFill>
            <a:prstDash val="solid"/>
            <a:round/>
            <a:headEnd type="none" w="med" len="med"/>
            <a:tailEnd type="none" w="med" len="med"/>
          </a:ln>
          <a:effectLst>
            <a:outerShdw blurRad="63500" dist="63500" dir="2700000">
              <a:srgbClr val="000000">
                <a:alpha val="50000"/>
              </a:srgbClr>
            </a:outerShdw>
          </a:effectLst>
        </p:spPr>
      </p:pic>
      <p:sp>
        <p:nvSpPr>
          <p:cNvPr id="27" name="Rectangle 19"/>
          <p:cNvSpPr>
            <a:spLocks noChangeArrowheads="1"/>
          </p:cNvSpPr>
          <p:nvPr/>
        </p:nvSpPr>
        <p:spPr bwMode="auto">
          <a:xfrm>
            <a:off x="647700" y="2057400"/>
            <a:ext cx="25146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Repeat Material</a:t>
            </a:r>
          </a:p>
        </p:txBody>
      </p:sp>
      <p:sp>
        <p:nvSpPr>
          <p:cNvPr id="28" name="Rectangle 19"/>
          <p:cNvSpPr>
            <a:spLocks noChangeArrowheads="1"/>
          </p:cNvSpPr>
          <p:nvPr/>
        </p:nvSpPr>
        <p:spPr bwMode="auto">
          <a:xfrm>
            <a:off x="660400" y="2667000"/>
            <a:ext cx="22860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Make it Relevant</a:t>
            </a:r>
          </a:p>
        </p:txBody>
      </p:sp>
      <p:cxnSp>
        <p:nvCxnSpPr>
          <p:cNvPr id="61445" name="Straight Connector 14"/>
          <p:cNvCxnSpPr>
            <a:cxnSpLocks noChangeShapeType="1"/>
          </p:cNvCxnSpPr>
          <p:nvPr/>
        </p:nvCxnSpPr>
        <p:spPr bwMode="auto">
          <a:xfrm>
            <a:off x="0" y="10652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8194"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Types of Oral Presentations</a:t>
            </a:r>
          </a:p>
        </p:txBody>
      </p:sp>
      <p:sp>
        <p:nvSpPr>
          <p:cNvPr id="8195" name="Rectangle 7"/>
          <p:cNvSpPr>
            <a:spLocks noGrp="1" noChangeArrowheads="1"/>
          </p:cNvSpPr>
          <p:nvPr>
            <p:ph type="body" idx="1"/>
          </p:nvPr>
        </p:nvSpPr>
        <p:spPr>
          <a:xfrm>
            <a:off x="317500" y="1612900"/>
            <a:ext cx="9677400" cy="4419600"/>
          </a:xfrm>
          <a:noFill/>
        </p:spPr>
        <p:txBody>
          <a:bodyPr lIns="93620" tIns="47604" rIns="93620" bIns="47604"/>
          <a:lstStyle/>
          <a:p>
            <a:pPr marL="341313" indent="-341313">
              <a:spcBef>
                <a:spcPct val="40000"/>
              </a:spcBef>
            </a:pPr>
            <a:r>
              <a:rPr lang="en-US" sz="3200">
                <a:solidFill>
                  <a:srgbClr val="FFFFFF"/>
                </a:solidFill>
                <a:latin typeface="Arial" charset="0"/>
                <a:ea typeface="ＭＳ Ｐゴシック" charset="0"/>
                <a:cs typeface="ＭＳ Ｐゴシック" charset="0"/>
              </a:rPr>
              <a:t>Informal small group</a:t>
            </a:r>
          </a:p>
          <a:p>
            <a:pPr marL="341313" indent="-341313">
              <a:spcBef>
                <a:spcPct val="40000"/>
              </a:spcBef>
            </a:pPr>
            <a:r>
              <a:rPr lang="en-US" sz="3200">
                <a:solidFill>
                  <a:srgbClr val="FFFFFF"/>
                </a:solidFill>
                <a:latin typeface="Arial" charset="0"/>
                <a:ea typeface="ＭＳ Ｐゴシック" charset="0"/>
                <a:cs typeface="ＭＳ Ｐゴシック" charset="0"/>
              </a:rPr>
              <a:t>Research Presentation/ Research Meeting</a:t>
            </a:r>
          </a:p>
          <a:p>
            <a:pPr marL="341313" indent="-341313">
              <a:spcBef>
                <a:spcPct val="40000"/>
              </a:spcBef>
            </a:pPr>
            <a:r>
              <a:rPr lang="en-US" sz="3200">
                <a:solidFill>
                  <a:srgbClr val="FFFFFF"/>
                </a:solidFill>
                <a:latin typeface="Arial" charset="0"/>
                <a:ea typeface="ＭＳ Ｐゴシック" charset="0"/>
                <a:cs typeface="ＭＳ Ｐゴシック" charset="0"/>
              </a:rPr>
              <a:t>Clinical Conference/Clinical Review</a:t>
            </a:r>
          </a:p>
          <a:p>
            <a:pPr marL="341313" indent="-341313">
              <a:spcBef>
                <a:spcPct val="40000"/>
              </a:spcBef>
            </a:pPr>
            <a:r>
              <a:rPr lang="en-US" sz="3200">
                <a:solidFill>
                  <a:srgbClr val="FFFFFF"/>
                </a:solidFill>
                <a:latin typeface="Arial" charset="0"/>
                <a:ea typeface="ＭＳ Ｐゴシック" charset="0"/>
                <a:cs typeface="ＭＳ Ｐゴシック" charset="0"/>
              </a:rPr>
              <a:t>Formal “Grand Rounds” Venue</a:t>
            </a:r>
          </a:p>
        </p:txBody>
      </p:sp>
      <p:cxnSp>
        <p:nvCxnSpPr>
          <p:cNvPr id="8196"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Grp="1" noChangeArrowheads="1"/>
          </p:cNvSpPr>
          <p:nvPr>
            <p:ph type="title"/>
          </p:nvPr>
        </p:nvSpPr>
        <p:spPr>
          <a:xfrm>
            <a:off x="152400" y="762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Enhancing Retention</a:t>
            </a:r>
            <a:endParaRPr lang="en-US" sz="3200">
              <a:solidFill>
                <a:srgbClr val="FFFFFF"/>
              </a:solidFill>
              <a:latin typeface="Arial" charset="0"/>
              <a:ea typeface="ＭＳ Ｐゴシック" charset="0"/>
              <a:cs typeface="ＭＳ Ｐゴシック" charset="0"/>
            </a:endParaRPr>
          </a:p>
        </p:txBody>
      </p:sp>
      <p:pic>
        <p:nvPicPr>
          <p:cNvPr id="22" name="Picture 21" descr="brain-cool-image-1.jpg"/>
          <p:cNvPicPr>
            <a:picLocks noChangeAspect="1"/>
          </p:cNvPicPr>
          <p:nvPr/>
        </p:nvPicPr>
        <p:blipFill>
          <a:blip r:embed="rId3"/>
          <a:stretch>
            <a:fillRect/>
          </a:stretch>
        </p:blipFill>
        <p:spPr bwMode="invGray">
          <a:xfrm>
            <a:off x="2019300" y="1524000"/>
            <a:ext cx="6248400" cy="4826000"/>
          </a:xfrm>
          <a:prstGeom prst="rect">
            <a:avLst/>
          </a:prstGeom>
          <a:ln w="25400" cap="flat" cmpd="sng" algn="ctr">
            <a:solidFill>
              <a:srgbClr val="000000"/>
            </a:solidFill>
            <a:prstDash val="solid"/>
            <a:round/>
            <a:headEnd type="none" w="med" len="med"/>
            <a:tailEnd type="none" w="med" len="med"/>
          </a:ln>
          <a:effectLst>
            <a:outerShdw blurRad="63500" dist="63500" dir="2700000">
              <a:srgbClr val="000000">
                <a:alpha val="50000"/>
              </a:srgbClr>
            </a:outerShdw>
          </a:effectLst>
        </p:spPr>
      </p:pic>
      <p:sp>
        <p:nvSpPr>
          <p:cNvPr id="10" name="Rectangle 19"/>
          <p:cNvSpPr>
            <a:spLocks noChangeArrowheads="1"/>
          </p:cNvSpPr>
          <p:nvPr/>
        </p:nvSpPr>
        <p:spPr bwMode="auto">
          <a:xfrm>
            <a:off x="7069138" y="2057400"/>
            <a:ext cx="3027362"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a:solidFill>
                  <a:srgbClr val="FFFFFF"/>
                </a:solidFill>
                <a:latin typeface="Arial" pitchFamily="-105" charset="0"/>
                <a:ea typeface="+mn-ea"/>
                <a:cs typeface="+mn-cs"/>
              </a:rPr>
              <a:t>Activate Visual Memory</a:t>
            </a:r>
          </a:p>
        </p:txBody>
      </p:sp>
      <p:sp>
        <p:nvSpPr>
          <p:cNvPr id="11" name="Rectangle 19"/>
          <p:cNvSpPr>
            <a:spLocks noChangeArrowheads="1"/>
          </p:cNvSpPr>
          <p:nvPr/>
        </p:nvSpPr>
        <p:spPr bwMode="auto">
          <a:xfrm>
            <a:off x="7505700" y="2736850"/>
            <a:ext cx="25908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Stimulate Emotion</a:t>
            </a:r>
          </a:p>
        </p:txBody>
      </p:sp>
      <p:cxnSp>
        <p:nvCxnSpPr>
          <p:cNvPr id="63493" name="Straight Connector 14"/>
          <p:cNvCxnSpPr>
            <a:cxnSpLocks noChangeShapeType="1"/>
          </p:cNvCxnSpPr>
          <p:nvPr/>
        </p:nvCxnSpPr>
        <p:spPr bwMode="auto">
          <a:xfrm>
            <a:off x="0" y="10668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5"/>
          <p:cNvSpPr>
            <a:spLocks noChangeArrowheads="1"/>
          </p:cNvSpPr>
          <p:nvPr/>
        </p:nvSpPr>
        <p:spPr bwMode="auto">
          <a:xfrm>
            <a:off x="0" y="3797300"/>
            <a:ext cx="10287000" cy="381000"/>
          </a:xfrm>
          <a:prstGeom prst="rect">
            <a:avLst/>
          </a:prstGeom>
          <a:solidFill>
            <a:srgbClr val="870101">
              <a:alpha val="50980"/>
            </a:srgbClr>
          </a:solidFill>
          <a:ln>
            <a:noFill/>
          </a:ln>
          <a:extLst>
            <a:ext uri="{91240B29-F687-4f45-9708-019B960494DF}">
              <a14:hiddenLine xmlns:a14="http://schemas.microsoft.com/office/drawing/2010/main" w="12700">
                <a:solidFill>
                  <a:srgbClr val="000000"/>
                </a:solidFill>
                <a:round/>
                <a:headEnd/>
                <a:tailEnd/>
              </a14:hiddenLine>
            </a:ext>
          </a:extLst>
        </p:spPr>
        <p:txBody>
          <a:bodyPr lIns="91409" tIns="45703" rIns="91409" bIns="45703" anchor="ctr"/>
          <a:lstStyle/>
          <a:p>
            <a:pPr algn="ctr"/>
            <a:r>
              <a:rPr lang="en-US" sz="1800" b="1">
                <a:solidFill>
                  <a:srgbClr val="FFFF00"/>
                </a:solidFill>
                <a:latin typeface="Arial" charset="0"/>
                <a:cs typeface="Arial" charset="0"/>
              </a:rPr>
              <a:t>TRANSMISSION OF HIV</a:t>
            </a:r>
          </a:p>
        </p:txBody>
      </p:sp>
      <p:sp>
        <p:nvSpPr>
          <p:cNvPr id="65538" name="Rectangle 6"/>
          <p:cNvSpPr>
            <a:spLocks noGrp="1" noChangeArrowheads="1"/>
          </p:cNvSpPr>
          <p:nvPr>
            <p:ph type="title"/>
          </p:nvPr>
        </p:nvSpPr>
        <p:spPr>
          <a:xfrm>
            <a:off x="152400" y="762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Awareness of HIV Status</a:t>
            </a:r>
            <a:endParaRPr lang="en-US" sz="3200">
              <a:solidFill>
                <a:srgbClr val="FFFFFF"/>
              </a:solidFill>
              <a:latin typeface="Arial" charset="0"/>
              <a:ea typeface="ＭＳ Ｐゴシック" charset="0"/>
              <a:cs typeface="ＭＳ Ｐゴシック" charset="0"/>
            </a:endParaRPr>
          </a:p>
        </p:txBody>
      </p:sp>
      <p:pic>
        <p:nvPicPr>
          <p:cNvPr id="15" name="Picture 12" descr="HIV_Rapid_Positive"/>
          <p:cNvPicPr>
            <a:picLocks noChangeAspect="1" noChangeArrowheads="1"/>
          </p:cNvPicPr>
          <p:nvPr/>
        </p:nvPicPr>
        <p:blipFill>
          <a:blip r:embed="rId3"/>
          <a:srcRect/>
          <a:stretch>
            <a:fillRect/>
          </a:stretch>
        </p:blipFill>
        <p:spPr bwMode="auto">
          <a:xfrm>
            <a:off x="360363" y="12700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17" name="Picture 12" descr="HIV_Rapid_Positive"/>
          <p:cNvPicPr>
            <a:picLocks noChangeAspect="1" noChangeArrowheads="1"/>
          </p:cNvPicPr>
          <p:nvPr/>
        </p:nvPicPr>
        <p:blipFill>
          <a:blip r:embed="rId3"/>
          <a:srcRect/>
          <a:stretch>
            <a:fillRect/>
          </a:stretch>
        </p:blipFill>
        <p:spPr bwMode="auto">
          <a:xfrm>
            <a:off x="1503363" y="12700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18" name="Picture 12" descr="HIV_Rapid_Positive"/>
          <p:cNvPicPr>
            <a:picLocks noChangeAspect="1" noChangeArrowheads="1"/>
          </p:cNvPicPr>
          <p:nvPr/>
        </p:nvPicPr>
        <p:blipFill>
          <a:blip r:embed="rId3"/>
          <a:srcRect/>
          <a:stretch>
            <a:fillRect/>
          </a:stretch>
        </p:blipFill>
        <p:spPr bwMode="auto">
          <a:xfrm>
            <a:off x="2646363" y="12700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19" name="Picture 12" descr="HIV_Rapid_Positive"/>
          <p:cNvPicPr>
            <a:picLocks noChangeAspect="1" noChangeArrowheads="1"/>
          </p:cNvPicPr>
          <p:nvPr/>
        </p:nvPicPr>
        <p:blipFill>
          <a:blip r:embed="rId3">
            <a:lum contrast="-72000"/>
          </a:blip>
          <a:srcRect/>
          <a:stretch>
            <a:fillRect/>
          </a:stretch>
        </p:blipFill>
        <p:spPr bwMode="auto">
          <a:xfrm>
            <a:off x="7277100" y="12700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20" name="Picture 12" descr="HIV_Rapid_Positive"/>
          <p:cNvPicPr>
            <a:picLocks noChangeAspect="1" noChangeArrowheads="1"/>
          </p:cNvPicPr>
          <p:nvPr/>
        </p:nvPicPr>
        <p:blipFill>
          <a:blip r:embed="rId3"/>
          <a:srcRect/>
          <a:stretch>
            <a:fillRect/>
          </a:stretch>
        </p:blipFill>
        <p:spPr bwMode="auto">
          <a:xfrm>
            <a:off x="3789363" y="12700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0" name="Picture 12" descr="HIV_Rapid_Positive"/>
          <p:cNvPicPr>
            <a:picLocks noChangeAspect="1" noChangeArrowheads="1"/>
          </p:cNvPicPr>
          <p:nvPr/>
        </p:nvPicPr>
        <p:blipFill>
          <a:blip r:embed="rId3"/>
          <a:srcRect/>
          <a:stretch>
            <a:fillRect/>
          </a:stretch>
        </p:blipFill>
        <p:spPr bwMode="auto">
          <a:xfrm>
            <a:off x="360363" y="46482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1" name="Picture 12" descr="HIV_Rapid_Positive"/>
          <p:cNvPicPr>
            <a:picLocks noChangeAspect="1" noChangeArrowheads="1"/>
          </p:cNvPicPr>
          <p:nvPr/>
        </p:nvPicPr>
        <p:blipFill>
          <a:blip r:embed="rId3"/>
          <a:srcRect/>
          <a:stretch>
            <a:fillRect/>
          </a:stretch>
        </p:blipFill>
        <p:spPr bwMode="auto">
          <a:xfrm>
            <a:off x="1503363" y="46482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2" name="Picture 12" descr="HIV_Rapid_Positive"/>
          <p:cNvPicPr>
            <a:picLocks noChangeAspect="1" noChangeArrowheads="1"/>
          </p:cNvPicPr>
          <p:nvPr/>
        </p:nvPicPr>
        <p:blipFill>
          <a:blip r:embed="rId3"/>
          <a:srcRect/>
          <a:stretch>
            <a:fillRect/>
          </a:stretch>
        </p:blipFill>
        <p:spPr bwMode="auto">
          <a:xfrm>
            <a:off x="2646363" y="46482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3" name="Picture 12" descr="HIV_Rapid_Positive"/>
          <p:cNvPicPr>
            <a:picLocks noChangeAspect="1" noChangeArrowheads="1"/>
          </p:cNvPicPr>
          <p:nvPr/>
        </p:nvPicPr>
        <p:blipFill>
          <a:blip r:embed="rId3"/>
          <a:srcRect/>
          <a:stretch>
            <a:fillRect/>
          </a:stretch>
        </p:blipFill>
        <p:spPr bwMode="auto">
          <a:xfrm>
            <a:off x="3789363" y="46482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8" name="Picture 12" descr="HIV_Rapid_Positive"/>
          <p:cNvPicPr>
            <a:picLocks noChangeAspect="1" noChangeArrowheads="1"/>
          </p:cNvPicPr>
          <p:nvPr/>
        </p:nvPicPr>
        <p:blipFill>
          <a:blip r:embed="rId3"/>
          <a:srcRect/>
          <a:stretch>
            <a:fillRect/>
          </a:stretch>
        </p:blipFill>
        <p:spPr bwMode="auto">
          <a:xfrm>
            <a:off x="56007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9" name="Picture 12" descr="HIV_Rapid_Positive"/>
          <p:cNvPicPr>
            <a:picLocks noChangeAspect="1" noChangeArrowheads="1"/>
          </p:cNvPicPr>
          <p:nvPr/>
        </p:nvPicPr>
        <p:blipFill>
          <a:blip r:embed="rId3"/>
          <a:srcRect/>
          <a:stretch>
            <a:fillRect/>
          </a:stretch>
        </p:blipFill>
        <p:spPr bwMode="auto">
          <a:xfrm>
            <a:off x="67437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40" name="Picture 12" descr="HIV_Rapid_Positive"/>
          <p:cNvPicPr>
            <a:picLocks noChangeAspect="1" noChangeArrowheads="1"/>
          </p:cNvPicPr>
          <p:nvPr/>
        </p:nvPicPr>
        <p:blipFill>
          <a:blip r:embed="rId3"/>
          <a:srcRect/>
          <a:stretch>
            <a:fillRect/>
          </a:stretch>
        </p:blipFill>
        <p:spPr bwMode="auto">
          <a:xfrm>
            <a:off x="78867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41" name="Picture 12" descr="HIV_Rapid_Positive"/>
          <p:cNvPicPr>
            <a:picLocks noChangeAspect="1" noChangeArrowheads="1"/>
          </p:cNvPicPr>
          <p:nvPr/>
        </p:nvPicPr>
        <p:blipFill>
          <a:blip r:embed="rId3"/>
          <a:srcRect/>
          <a:stretch>
            <a:fillRect/>
          </a:stretch>
        </p:blipFill>
        <p:spPr bwMode="auto">
          <a:xfrm>
            <a:off x="90297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sp>
        <p:nvSpPr>
          <p:cNvPr id="65552" name="Left Arrow 43"/>
          <p:cNvSpPr>
            <a:spLocks noChangeArrowheads="1"/>
          </p:cNvSpPr>
          <p:nvPr/>
        </p:nvSpPr>
        <p:spPr bwMode="auto">
          <a:xfrm rot="-5400000">
            <a:off x="2186781" y="3871119"/>
            <a:ext cx="712788" cy="438150"/>
          </a:xfrm>
          <a:prstGeom prst="leftArrow">
            <a:avLst>
              <a:gd name="adj1" fmla="val 50000"/>
              <a:gd name="adj2" fmla="val 50055"/>
            </a:avLst>
          </a:prstGeom>
          <a:solidFill>
            <a:srgbClr val="FF0000"/>
          </a:solidFill>
          <a:ln w="12700">
            <a:solidFill>
              <a:schemeClr val="tx1"/>
            </a:solidFill>
            <a:round/>
            <a:headEnd/>
            <a:tailEnd/>
          </a:ln>
        </p:spPr>
        <p:txBody>
          <a:bodyPr lIns="91409" tIns="45703" rIns="91409" bIns="45703"/>
          <a:lstStyle/>
          <a:p>
            <a:endParaRPr lang="en-US"/>
          </a:p>
        </p:txBody>
      </p:sp>
      <p:sp>
        <p:nvSpPr>
          <p:cNvPr id="65553" name="Left Arrow 44"/>
          <p:cNvSpPr>
            <a:spLocks noChangeArrowheads="1"/>
          </p:cNvSpPr>
          <p:nvPr/>
        </p:nvSpPr>
        <p:spPr bwMode="auto">
          <a:xfrm rot="-5400000">
            <a:off x="7444581" y="3871119"/>
            <a:ext cx="712788" cy="438150"/>
          </a:xfrm>
          <a:prstGeom prst="leftArrow">
            <a:avLst>
              <a:gd name="adj1" fmla="val 50000"/>
              <a:gd name="adj2" fmla="val 50055"/>
            </a:avLst>
          </a:prstGeom>
          <a:solidFill>
            <a:srgbClr val="FF0000"/>
          </a:solidFill>
          <a:ln w="12700">
            <a:solidFill>
              <a:schemeClr val="tx1"/>
            </a:solidFill>
            <a:round/>
            <a:headEnd/>
            <a:tailEnd/>
          </a:ln>
        </p:spPr>
        <p:txBody>
          <a:bodyPr lIns="91409" tIns="45703" rIns="91409" bIns="45703"/>
          <a:lstStyle/>
          <a:p>
            <a:endParaRPr lang="en-US"/>
          </a:p>
        </p:txBody>
      </p:sp>
      <p:sp>
        <p:nvSpPr>
          <p:cNvPr id="65554" name="Rectangle 15"/>
          <p:cNvSpPr>
            <a:spLocks noChangeArrowheads="1"/>
          </p:cNvSpPr>
          <p:nvPr/>
        </p:nvSpPr>
        <p:spPr bwMode="auto">
          <a:xfrm>
            <a:off x="355600" y="3275013"/>
            <a:ext cx="4446588" cy="381000"/>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round/>
                <a:headEnd/>
                <a:tailEnd/>
              </a14:hiddenLine>
            </a:ext>
          </a:extLst>
        </p:spPr>
        <p:txBody>
          <a:bodyPr lIns="91409" tIns="45703" rIns="91409" bIns="45703" anchor="ctr"/>
          <a:lstStyle/>
          <a:p>
            <a:pPr algn="ctr"/>
            <a:r>
              <a:rPr lang="en-US" sz="1800" b="1">
                <a:solidFill>
                  <a:srgbClr val="FFFFFF"/>
                </a:solidFill>
                <a:latin typeface="Arial" charset="0"/>
                <a:cs typeface="Arial" charset="0"/>
              </a:rPr>
              <a:t>Aware of HIV Infection</a:t>
            </a:r>
          </a:p>
        </p:txBody>
      </p:sp>
      <p:sp>
        <p:nvSpPr>
          <p:cNvPr id="65555" name="Rectangle 15"/>
          <p:cNvSpPr>
            <a:spLocks noChangeArrowheads="1"/>
          </p:cNvSpPr>
          <p:nvPr/>
        </p:nvSpPr>
        <p:spPr bwMode="auto">
          <a:xfrm>
            <a:off x="5600700" y="3275013"/>
            <a:ext cx="4419600" cy="381000"/>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round/>
                <a:headEnd/>
                <a:tailEnd/>
              </a14:hiddenLine>
            </a:ext>
          </a:extLst>
        </p:spPr>
        <p:txBody>
          <a:bodyPr lIns="91409" tIns="45703" rIns="91409" bIns="45703" anchor="ctr"/>
          <a:lstStyle/>
          <a:p>
            <a:pPr algn="ctr"/>
            <a:r>
              <a:rPr lang="en-US" sz="1800" b="1">
                <a:solidFill>
                  <a:srgbClr val="FFFFFF"/>
                </a:solidFill>
                <a:latin typeface="Arial" charset="0"/>
                <a:cs typeface="Arial" charset="0"/>
              </a:rPr>
              <a:t>Unaware of HIV Infection</a:t>
            </a:r>
          </a:p>
        </p:txBody>
      </p:sp>
      <p:cxnSp>
        <p:nvCxnSpPr>
          <p:cNvPr id="65556" name="Straight Connector 14"/>
          <p:cNvCxnSpPr>
            <a:cxnSpLocks noChangeShapeType="1"/>
          </p:cNvCxnSpPr>
          <p:nvPr/>
        </p:nvCxnSpPr>
        <p:spPr bwMode="auto">
          <a:xfrm>
            <a:off x="0" y="990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4"/>
          <p:cNvSpPr>
            <a:spLocks noChangeArrowheads="1"/>
          </p:cNvSpPr>
          <p:nvPr/>
        </p:nvSpPr>
        <p:spPr bwMode="invGray">
          <a:xfrm>
            <a:off x="114300" y="1168400"/>
            <a:ext cx="10096500" cy="5562600"/>
          </a:xfrm>
          <a:prstGeom prst="rect">
            <a:avLst/>
          </a:prstGeom>
          <a:solidFill>
            <a:srgbClr val="000000"/>
          </a:solidFill>
          <a:ln w="12700">
            <a:solidFill>
              <a:srgbClr val="FFFFFF"/>
            </a:solidFill>
            <a:round/>
            <a:headEnd/>
            <a:tailEnd/>
          </a:ln>
        </p:spPr>
        <p:txBody>
          <a:bodyPr lIns="91409" tIns="45703" rIns="91409" bIns="45703"/>
          <a:lstStyle/>
          <a:p>
            <a:endParaRPr lang="en-US"/>
          </a:p>
        </p:txBody>
      </p:sp>
      <p:sp>
        <p:nvSpPr>
          <p:cNvPr id="67586" name="Rectangle 6"/>
          <p:cNvSpPr>
            <a:spLocks noGrp="1" noChangeArrowheads="1"/>
          </p:cNvSpPr>
          <p:nvPr>
            <p:ph type="title"/>
          </p:nvPr>
        </p:nvSpPr>
        <p:spPr>
          <a:xfrm>
            <a:off x="152400" y="762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Awareness of HIV Status</a:t>
            </a:r>
            <a:endParaRPr lang="en-US" sz="3200">
              <a:solidFill>
                <a:srgbClr val="FFFFFF"/>
              </a:solidFill>
              <a:latin typeface="Arial" charset="0"/>
              <a:ea typeface="ＭＳ Ｐゴシック" charset="0"/>
              <a:cs typeface="ＭＳ Ｐゴシック" charset="0"/>
            </a:endParaRPr>
          </a:p>
        </p:txBody>
      </p:sp>
      <p:pic>
        <p:nvPicPr>
          <p:cNvPr id="19" name="Picture 12" descr="HIV_Rapid_Positive"/>
          <p:cNvPicPr>
            <a:picLocks noChangeAspect="1" noChangeArrowheads="1"/>
          </p:cNvPicPr>
          <p:nvPr/>
        </p:nvPicPr>
        <p:blipFill>
          <a:blip r:embed="rId3">
            <a:lum contrast="-72000"/>
          </a:blip>
          <a:srcRect/>
          <a:stretch>
            <a:fillRect/>
          </a:stretch>
        </p:blipFill>
        <p:spPr bwMode="auto">
          <a:xfrm>
            <a:off x="4686300" y="12700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8" name="Picture 12" descr="HIV_Rapid_Positive"/>
          <p:cNvPicPr>
            <a:picLocks noChangeAspect="1" noChangeArrowheads="1"/>
          </p:cNvPicPr>
          <p:nvPr/>
        </p:nvPicPr>
        <p:blipFill>
          <a:blip r:embed="rId3"/>
          <a:srcRect/>
          <a:stretch>
            <a:fillRect/>
          </a:stretch>
        </p:blipFill>
        <p:spPr bwMode="auto">
          <a:xfrm>
            <a:off x="20955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39" name="Picture 12" descr="HIV_Rapid_Positive"/>
          <p:cNvPicPr>
            <a:picLocks noChangeAspect="1" noChangeArrowheads="1"/>
          </p:cNvPicPr>
          <p:nvPr/>
        </p:nvPicPr>
        <p:blipFill>
          <a:blip r:embed="rId3"/>
          <a:srcRect/>
          <a:stretch>
            <a:fillRect/>
          </a:stretch>
        </p:blipFill>
        <p:spPr bwMode="auto">
          <a:xfrm>
            <a:off x="36957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40" name="Picture 12" descr="HIV_Rapid_Positive"/>
          <p:cNvPicPr>
            <a:picLocks noChangeAspect="1" noChangeArrowheads="1"/>
          </p:cNvPicPr>
          <p:nvPr/>
        </p:nvPicPr>
        <p:blipFill>
          <a:blip r:embed="rId3"/>
          <a:srcRect/>
          <a:stretch>
            <a:fillRect/>
          </a:stretch>
        </p:blipFill>
        <p:spPr bwMode="auto">
          <a:xfrm>
            <a:off x="5770563" y="46482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41" name="Picture 12" descr="HIV_Rapid_Positive"/>
          <p:cNvPicPr>
            <a:picLocks noChangeAspect="1" noChangeArrowheads="1"/>
          </p:cNvPicPr>
          <p:nvPr/>
        </p:nvPicPr>
        <p:blipFill>
          <a:blip r:embed="rId3"/>
          <a:srcRect/>
          <a:stretch>
            <a:fillRect/>
          </a:stretch>
        </p:blipFill>
        <p:spPr bwMode="auto">
          <a:xfrm>
            <a:off x="8716963" y="4648200"/>
            <a:ext cx="973137"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sp>
        <p:nvSpPr>
          <p:cNvPr id="67592" name="Left Arrow 44"/>
          <p:cNvSpPr>
            <a:spLocks noChangeArrowheads="1"/>
          </p:cNvSpPr>
          <p:nvPr/>
        </p:nvSpPr>
        <p:spPr bwMode="auto">
          <a:xfrm rot="-5400000">
            <a:off x="4537075" y="4162425"/>
            <a:ext cx="1295400" cy="438150"/>
          </a:xfrm>
          <a:prstGeom prst="leftArrow">
            <a:avLst>
              <a:gd name="adj1" fmla="val 50000"/>
              <a:gd name="adj2" fmla="val 50083"/>
            </a:avLst>
          </a:prstGeom>
          <a:solidFill>
            <a:srgbClr val="FF0000"/>
          </a:solidFill>
          <a:ln w="12700">
            <a:solidFill>
              <a:schemeClr val="tx1"/>
            </a:solidFill>
            <a:round/>
            <a:headEnd/>
            <a:tailEnd/>
          </a:ln>
        </p:spPr>
        <p:txBody>
          <a:bodyPr lIns="91409" tIns="45703" rIns="91409" bIns="45703"/>
          <a:lstStyle/>
          <a:p>
            <a:endParaRPr lang="en-US"/>
          </a:p>
        </p:txBody>
      </p:sp>
      <p:sp>
        <p:nvSpPr>
          <p:cNvPr id="67593" name="Rectangle 15"/>
          <p:cNvSpPr>
            <a:spLocks noChangeArrowheads="1"/>
          </p:cNvSpPr>
          <p:nvPr/>
        </p:nvSpPr>
        <p:spPr bwMode="auto">
          <a:xfrm>
            <a:off x="3009900" y="3275013"/>
            <a:ext cx="4419600" cy="381000"/>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round/>
                <a:headEnd/>
                <a:tailEnd/>
              </a14:hiddenLine>
            </a:ext>
          </a:extLst>
        </p:spPr>
        <p:txBody>
          <a:bodyPr lIns="91409" tIns="45703" rIns="91409" bIns="45703" anchor="ctr"/>
          <a:lstStyle/>
          <a:p>
            <a:pPr algn="ctr"/>
            <a:r>
              <a:rPr lang="en-US" sz="1800" b="1">
                <a:solidFill>
                  <a:srgbClr val="FFFFFF"/>
                </a:solidFill>
                <a:latin typeface="Arial" charset="0"/>
                <a:cs typeface="Arial" charset="0"/>
              </a:rPr>
              <a:t>Unaware of HIV Infection</a:t>
            </a:r>
          </a:p>
        </p:txBody>
      </p:sp>
      <p:pic>
        <p:nvPicPr>
          <p:cNvPr id="25" name="Picture 12" descr="HIV_Rapid_Positive"/>
          <p:cNvPicPr>
            <a:picLocks noChangeAspect="1" noChangeArrowheads="1"/>
          </p:cNvPicPr>
          <p:nvPr/>
        </p:nvPicPr>
        <p:blipFill>
          <a:blip r:embed="rId3"/>
          <a:srcRect/>
          <a:stretch>
            <a:fillRect/>
          </a:stretch>
        </p:blipFill>
        <p:spPr bwMode="auto">
          <a:xfrm>
            <a:off x="72771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pic>
        <p:nvPicPr>
          <p:cNvPr id="26" name="Picture 12" descr="HIV_Rapid_Positive"/>
          <p:cNvPicPr>
            <a:picLocks noChangeAspect="1" noChangeArrowheads="1"/>
          </p:cNvPicPr>
          <p:nvPr/>
        </p:nvPicPr>
        <p:blipFill>
          <a:blip r:embed="rId3"/>
          <a:srcRect/>
          <a:stretch>
            <a:fillRect/>
          </a:stretch>
        </p:blipFill>
        <p:spPr bwMode="auto">
          <a:xfrm>
            <a:off x="647700" y="4648200"/>
            <a:ext cx="973138" cy="1993900"/>
          </a:xfrm>
          <a:prstGeom prst="rect">
            <a:avLst/>
          </a:prstGeom>
          <a:noFill/>
          <a:ln w="12700" cap="flat" cmpd="sng" algn="ctr">
            <a:solidFill>
              <a:schemeClr val="tx1"/>
            </a:solidFill>
            <a:prstDash val="solid"/>
            <a:miter lim="800000"/>
            <a:headEnd type="none" w="med" len="med"/>
            <a:tailEnd type="none" w="med" len="med"/>
          </a:ln>
          <a:effectLst>
            <a:outerShdw blurRad="63500" dist="63500" dir="2700000">
              <a:srgbClr val="000000">
                <a:alpha val="75000"/>
              </a:srgbClr>
            </a:outerShdw>
          </a:effectLst>
        </p:spPr>
      </p:pic>
      <p:cxnSp>
        <p:nvCxnSpPr>
          <p:cNvPr id="67596" name="Straight Connector 26"/>
          <p:cNvCxnSpPr>
            <a:cxnSpLocks noChangeAspect="1"/>
          </p:cNvCxnSpPr>
          <p:nvPr/>
        </p:nvCxnSpPr>
        <p:spPr bwMode="auto">
          <a:xfrm rot="16200000" flipH="1">
            <a:off x="4694238" y="3929062"/>
            <a:ext cx="947738" cy="557213"/>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cxnSp>
      <p:cxnSp>
        <p:nvCxnSpPr>
          <p:cNvPr id="67597" name="Straight Connector 27"/>
          <p:cNvCxnSpPr>
            <a:cxnSpLocks noChangeAspect="1"/>
          </p:cNvCxnSpPr>
          <p:nvPr/>
        </p:nvCxnSpPr>
        <p:spPr bwMode="auto">
          <a:xfrm rot="5400000">
            <a:off x="4710113" y="3929062"/>
            <a:ext cx="947738" cy="557213"/>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cxnSp>
      <p:sp>
        <p:nvSpPr>
          <p:cNvPr id="67598" name="Rounded Rectangle 23"/>
          <p:cNvSpPr>
            <a:spLocks noChangeArrowheads="1"/>
          </p:cNvSpPr>
          <p:nvPr/>
        </p:nvSpPr>
        <p:spPr bwMode="auto">
          <a:xfrm>
            <a:off x="482600" y="5181600"/>
            <a:ext cx="9372600" cy="762000"/>
          </a:xfrm>
          <a:prstGeom prst="roundRect">
            <a:avLst>
              <a:gd name="adj" fmla="val 16667"/>
            </a:avLst>
          </a:prstGeom>
          <a:solidFill>
            <a:schemeClr val="tx1">
              <a:alpha val="85097"/>
            </a:schemeClr>
          </a:solidFill>
          <a:ln w="12700">
            <a:solidFill>
              <a:schemeClr val="tx1"/>
            </a:solidFill>
            <a:round/>
            <a:headEnd/>
            <a:tailEnd/>
          </a:ln>
        </p:spPr>
        <p:txBody>
          <a:bodyPr lIns="91409" tIns="45703" rIns="91409" bIns="45703" anchor="ctr"/>
          <a:lstStyle/>
          <a:p>
            <a:r>
              <a:rPr lang="en-US" sz="2000">
                <a:solidFill>
                  <a:srgbClr val="FFFF00"/>
                </a:solidFill>
                <a:latin typeface="Arial" charset="0"/>
                <a:cs typeface="Arial" charset="0"/>
              </a:rPr>
              <a:t>How do we decrease HIV transmission in persons unaware of their HIV status?</a:t>
            </a:r>
          </a:p>
        </p:txBody>
      </p:sp>
      <p:sp>
        <p:nvSpPr>
          <p:cNvPr id="67599" name="Rectangle 15"/>
          <p:cNvSpPr>
            <a:spLocks noChangeArrowheads="1"/>
          </p:cNvSpPr>
          <p:nvPr/>
        </p:nvSpPr>
        <p:spPr bwMode="auto">
          <a:xfrm>
            <a:off x="114300" y="3962400"/>
            <a:ext cx="10085388" cy="381000"/>
          </a:xfrm>
          <a:prstGeom prst="rect">
            <a:avLst/>
          </a:prstGeom>
          <a:solidFill>
            <a:srgbClr val="870101">
              <a:alpha val="50980"/>
            </a:srgbClr>
          </a:solidFill>
          <a:ln>
            <a:noFill/>
          </a:ln>
          <a:extLst>
            <a:ext uri="{91240B29-F687-4f45-9708-019B960494DF}">
              <a14:hiddenLine xmlns:a14="http://schemas.microsoft.com/office/drawing/2010/main" w="12700">
                <a:solidFill>
                  <a:srgbClr val="000000"/>
                </a:solidFill>
                <a:round/>
                <a:headEnd/>
                <a:tailEnd/>
              </a14:hiddenLine>
            </a:ext>
          </a:extLst>
        </p:spPr>
        <p:txBody>
          <a:bodyPr lIns="91409" tIns="45703" rIns="91409" bIns="45703" anchor="ctr"/>
          <a:lstStyle/>
          <a:p>
            <a:pPr algn="ctr"/>
            <a:r>
              <a:rPr lang="en-US" sz="1800" b="1">
                <a:solidFill>
                  <a:srgbClr val="FFFF00"/>
                </a:solidFill>
                <a:latin typeface="Arial" charset="0"/>
                <a:cs typeface="Arial" charset="0"/>
              </a:rPr>
              <a:t>TRANSMISSION OF HIV</a:t>
            </a:r>
          </a:p>
        </p:txBody>
      </p:sp>
      <p:cxnSp>
        <p:nvCxnSpPr>
          <p:cNvPr id="67600" name="Straight Connector 14"/>
          <p:cNvCxnSpPr>
            <a:cxnSpLocks noChangeShapeType="1"/>
          </p:cNvCxnSpPr>
          <p:nvPr/>
        </p:nvCxnSpPr>
        <p:spPr bwMode="auto">
          <a:xfrm>
            <a:off x="0" y="9144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title"/>
          </p:nvPr>
        </p:nvSpPr>
        <p:spPr>
          <a:xfrm>
            <a:off x="152400" y="762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Enhancing Retention</a:t>
            </a:r>
            <a:endParaRPr lang="en-US" sz="3200">
              <a:solidFill>
                <a:srgbClr val="FFFFFF"/>
              </a:solidFill>
              <a:latin typeface="Arial" charset="0"/>
              <a:ea typeface="ＭＳ Ｐゴシック" charset="0"/>
              <a:cs typeface="ＭＳ Ｐゴシック" charset="0"/>
            </a:endParaRPr>
          </a:p>
        </p:txBody>
      </p:sp>
      <p:pic>
        <p:nvPicPr>
          <p:cNvPr id="22" name="Picture 21" descr="brain-cool-image-1.jpg"/>
          <p:cNvPicPr>
            <a:picLocks noChangeAspect="1"/>
          </p:cNvPicPr>
          <p:nvPr/>
        </p:nvPicPr>
        <p:blipFill>
          <a:blip r:embed="rId3"/>
          <a:srcRect l="21951" r="14634"/>
          <a:stretch>
            <a:fillRect/>
          </a:stretch>
        </p:blipFill>
        <p:spPr bwMode="invGray">
          <a:xfrm>
            <a:off x="5295900" y="1524000"/>
            <a:ext cx="3962400" cy="4826000"/>
          </a:xfrm>
          <a:prstGeom prst="rect">
            <a:avLst/>
          </a:prstGeom>
          <a:ln w="25400" cap="flat" cmpd="sng" algn="ctr">
            <a:solidFill>
              <a:srgbClr val="000000"/>
            </a:solidFill>
            <a:prstDash val="solid"/>
            <a:round/>
            <a:headEnd type="none" w="med" len="med"/>
            <a:tailEnd type="none" w="med" len="med"/>
          </a:ln>
          <a:effectLst>
            <a:outerShdw blurRad="63500" dist="63500" dir="2700000">
              <a:srgbClr val="000000">
                <a:alpha val="50000"/>
              </a:srgbClr>
            </a:outerShdw>
          </a:effectLst>
        </p:spPr>
      </p:pic>
      <p:sp>
        <p:nvSpPr>
          <p:cNvPr id="10" name="Rectangle 19"/>
          <p:cNvSpPr>
            <a:spLocks noChangeArrowheads="1"/>
          </p:cNvSpPr>
          <p:nvPr/>
        </p:nvSpPr>
        <p:spPr bwMode="auto">
          <a:xfrm>
            <a:off x="7069138" y="2063750"/>
            <a:ext cx="3027362"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a:solidFill>
                  <a:srgbClr val="FFFFFF"/>
                </a:solidFill>
                <a:latin typeface="Arial" pitchFamily="-105" charset="0"/>
                <a:ea typeface="+mn-ea"/>
                <a:cs typeface="+mn-cs"/>
              </a:rPr>
              <a:t>Activate Visual Memory</a:t>
            </a:r>
          </a:p>
        </p:txBody>
      </p:sp>
      <p:sp>
        <p:nvSpPr>
          <p:cNvPr id="11" name="Rectangle 19"/>
          <p:cNvSpPr>
            <a:spLocks noChangeArrowheads="1"/>
          </p:cNvSpPr>
          <p:nvPr/>
        </p:nvSpPr>
        <p:spPr bwMode="auto">
          <a:xfrm>
            <a:off x="7505700" y="2743200"/>
            <a:ext cx="25908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Stimulate Emotion</a:t>
            </a:r>
          </a:p>
        </p:txBody>
      </p:sp>
      <p:pic>
        <p:nvPicPr>
          <p:cNvPr id="9" name="Picture 8" descr="brain-cool-image-1.jpg"/>
          <p:cNvPicPr>
            <a:picLocks noChangeAspect="1"/>
          </p:cNvPicPr>
          <p:nvPr/>
        </p:nvPicPr>
        <p:blipFill>
          <a:blip r:embed="rId3"/>
          <a:srcRect l="21951" r="14634"/>
          <a:stretch>
            <a:fillRect/>
          </a:stretch>
        </p:blipFill>
        <p:spPr bwMode="invGray">
          <a:xfrm flipH="1">
            <a:off x="1028700" y="1524000"/>
            <a:ext cx="3962400" cy="4826000"/>
          </a:xfrm>
          <a:prstGeom prst="rect">
            <a:avLst/>
          </a:prstGeom>
          <a:ln w="25400" cap="flat" cmpd="sng" algn="ctr">
            <a:solidFill>
              <a:srgbClr val="000000"/>
            </a:solidFill>
            <a:prstDash val="solid"/>
            <a:round/>
            <a:headEnd type="none" w="med" len="med"/>
            <a:tailEnd type="none" w="med" len="med"/>
          </a:ln>
          <a:effectLst>
            <a:outerShdw blurRad="63500" dist="63500" dir="2700000">
              <a:srgbClr val="000000">
                <a:alpha val="50000"/>
              </a:srgbClr>
            </a:outerShdw>
          </a:effectLst>
        </p:spPr>
      </p:pic>
      <p:sp>
        <p:nvSpPr>
          <p:cNvPr id="12" name="Rectangle 19"/>
          <p:cNvSpPr>
            <a:spLocks noChangeArrowheads="1"/>
          </p:cNvSpPr>
          <p:nvPr/>
        </p:nvSpPr>
        <p:spPr bwMode="auto">
          <a:xfrm>
            <a:off x="228600" y="2057400"/>
            <a:ext cx="25146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Repeat Material</a:t>
            </a:r>
          </a:p>
        </p:txBody>
      </p:sp>
      <p:sp>
        <p:nvSpPr>
          <p:cNvPr id="13" name="Rectangle 19"/>
          <p:cNvSpPr>
            <a:spLocks noChangeArrowheads="1"/>
          </p:cNvSpPr>
          <p:nvPr/>
        </p:nvSpPr>
        <p:spPr bwMode="auto">
          <a:xfrm>
            <a:off x="241300" y="2667000"/>
            <a:ext cx="22860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Make it Relevant</a:t>
            </a:r>
          </a:p>
        </p:txBody>
      </p:sp>
      <p:cxnSp>
        <p:nvCxnSpPr>
          <p:cNvPr id="69640" name="Straight Connector 14"/>
          <p:cNvCxnSpPr>
            <a:cxnSpLocks noChangeShapeType="1"/>
          </p:cNvCxnSpPr>
          <p:nvPr/>
        </p:nvCxnSpPr>
        <p:spPr bwMode="auto">
          <a:xfrm>
            <a:off x="0" y="10652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534" tIns="46767" rIns="93534" bIns="46767"/>
          <a:lstStyle/>
          <a:p>
            <a:endParaRPr lang="en-US"/>
          </a:p>
        </p:txBody>
      </p:sp>
      <p:sp>
        <p:nvSpPr>
          <p:cNvPr id="71682" name="Rectangle 8"/>
          <p:cNvSpPr>
            <a:spLocks noChangeArrowheads="1"/>
          </p:cNvSpPr>
          <p:nvPr/>
        </p:nvSpPr>
        <p:spPr bwMode="auto">
          <a:xfrm>
            <a:off x="546100" y="1558925"/>
            <a:ext cx="91170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60" tIns="45468" rIns="92560" bIns="45468"/>
          <a:lstStyle/>
          <a:p>
            <a:pPr marL="349250" indent="-349250">
              <a:spcBef>
                <a:spcPct val="38000"/>
              </a:spcBef>
              <a:buClr>
                <a:srgbClr val="FF6600"/>
              </a:buClr>
              <a:buSzPct val="125000"/>
              <a:buFont typeface="Symbol" charset="0"/>
              <a:buChar char=""/>
            </a:pPr>
            <a:r>
              <a:rPr lang="en-US" sz="2800">
                <a:solidFill>
                  <a:srgbClr val="FFFFFF"/>
                </a:solidFill>
                <a:latin typeface="Arial" charset="0"/>
              </a:rPr>
              <a:t>Approximately what percentage of persons living with HIV in the United States are unaware of their HIV status?</a:t>
            </a:r>
            <a:br>
              <a:rPr lang="en-US" sz="2800">
                <a:solidFill>
                  <a:srgbClr val="FFFFFF"/>
                </a:solidFill>
                <a:latin typeface="Arial" charset="0"/>
              </a:rPr>
            </a:br>
            <a:r>
              <a:rPr lang="en-US" sz="2800">
                <a:solidFill>
                  <a:srgbClr val="FFFFFF"/>
                </a:solidFill>
                <a:latin typeface="Arial" charset="0"/>
              </a:rPr>
              <a:t/>
            </a:r>
            <a:br>
              <a:rPr lang="en-US" sz="2800">
                <a:solidFill>
                  <a:srgbClr val="FFFFFF"/>
                </a:solidFill>
                <a:latin typeface="Arial" charset="0"/>
              </a:rPr>
            </a:br>
            <a:r>
              <a:rPr lang="en-US" sz="2800">
                <a:solidFill>
                  <a:srgbClr val="FFFFFF"/>
                </a:solidFill>
                <a:latin typeface="Arial" charset="0"/>
              </a:rPr>
              <a:t>	A. 2%</a:t>
            </a:r>
          </a:p>
          <a:p>
            <a:pPr marL="349250" indent="-349250">
              <a:spcBef>
                <a:spcPct val="20000"/>
              </a:spcBef>
              <a:buClr>
                <a:srgbClr val="FF6600"/>
              </a:buClr>
              <a:buSzPct val="100000"/>
            </a:pPr>
            <a:r>
              <a:rPr lang="en-US" sz="2800">
                <a:solidFill>
                  <a:srgbClr val="FFFFFF"/>
                </a:solidFill>
                <a:latin typeface="Arial" charset="0"/>
              </a:rPr>
              <a:t>	 	B. 5%</a:t>
            </a:r>
          </a:p>
          <a:p>
            <a:pPr marL="349250" indent="-349250">
              <a:spcBef>
                <a:spcPct val="20000"/>
              </a:spcBef>
              <a:buClr>
                <a:srgbClr val="FF6600"/>
              </a:buClr>
              <a:buSzPct val="100000"/>
            </a:pPr>
            <a:r>
              <a:rPr lang="en-US" sz="2800">
                <a:solidFill>
                  <a:srgbClr val="FFFFFF"/>
                </a:solidFill>
                <a:latin typeface="Arial" charset="0"/>
              </a:rPr>
              <a:t>	 	C. 20%</a:t>
            </a:r>
          </a:p>
          <a:p>
            <a:pPr marL="349250" indent="-349250">
              <a:spcBef>
                <a:spcPct val="20000"/>
              </a:spcBef>
              <a:buClr>
                <a:srgbClr val="FF6600"/>
              </a:buClr>
              <a:buSzPct val="100000"/>
            </a:pPr>
            <a:r>
              <a:rPr lang="en-US" sz="2800">
                <a:solidFill>
                  <a:srgbClr val="FFFFFF"/>
                </a:solidFill>
                <a:latin typeface="Arial" charset="0"/>
              </a:rPr>
              <a:t>		D. 40%</a:t>
            </a:r>
          </a:p>
        </p:txBody>
      </p:sp>
      <p:sp>
        <p:nvSpPr>
          <p:cNvPr id="71683" name="Rectangle 9"/>
          <p:cNvSpPr>
            <a:spLocks noChangeArrowheads="1"/>
          </p:cNvSpPr>
          <p:nvPr/>
        </p:nvSpPr>
        <p:spPr bwMode="auto">
          <a:xfrm>
            <a:off x="546100" y="541338"/>
            <a:ext cx="919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60" tIns="45468" rIns="92560" bIns="45468" anchor="ctr">
            <a:spAutoFit/>
          </a:bodyPr>
          <a:lstStyle/>
          <a:p>
            <a:pPr algn="ctr"/>
            <a:r>
              <a:rPr lang="en-US" sz="4000">
                <a:solidFill>
                  <a:srgbClr val="FAFD00"/>
                </a:solidFill>
                <a:latin typeface="Arial" charset="0"/>
              </a:rPr>
              <a:t>Case History</a:t>
            </a:r>
          </a:p>
        </p:txBody>
      </p:sp>
      <p:cxnSp>
        <p:nvCxnSpPr>
          <p:cNvPr id="71684" name="Straight Connector 20"/>
          <p:cNvCxnSpPr>
            <a:cxnSpLocks noChangeShapeType="1"/>
          </p:cNvCxnSpPr>
          <p:nvPr/>
        </p:nvCxnSpPr>
        <p:spPr bwMode="auto">
          <a:xfrm>
            <a:off x="0" y="1323975"/>
            <a:ext cx="10287000" cy="1588"/>
          </a:xfrm>
          <a:prstGeom prst="line">
            <a:avLst/>
          </a:prstGeom>
          <a:noFill/>
          <a:ln w="82550">
            <a:solidFill>
              <a:srgbClr val="FF0000"/>
            </a:solidFill>
            <a:round/>
            <a:headEnd/>
            <a:tailEnd/>
          </a:ln>
          <a:extLst>
            <a:ext uri="{909E8E84-426E-40dd-AFC4-6F175D3DCCD1}">
              <a14:hiddenFill xmlns:a14="http://schemas.microsoft.com/office/drawing/2010/main">
                <a:noFill/>
              </a14:hiddenFill>
            </a:ext>
          </a:extLst>
        </p:spPr>
      </p:cxnSp>
      <p:sp>
        <p:nvSpPr>
          <p:cNvPr id="6" name="Rectangle 5"/>
          <p:cNvSpPr>
            <a:spLocks noChangeAspect="1"/>
          </p:cNvSpPr>
          <p:nvPr/>
        </p:nvSpPr>
        <p:spPr bwMode="auto">
          <a:xfrm>
            <a:off x="1588" y="0"/>
            <a:ext cx="452437" cy="454025"/>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p:spPr>
        <p:txBody>
          <a:bodyPr lIns="91367" tIns="45683" rIns="91367" bIns="45683"/>
          <a:lstStyle/>
          <a:p>
            <a:pPr>
              <a:defRPr/>
            </a:pPr>
            <a:endParaRPr lang="en-US" dirty="0">
              <a:latin typeface="Times New Roman" pitchFamily="-110" charset="0"/>
            </a:endParaRPr>
          </a:p>
        </p:txBody>
      </p:sp>
      <p:sp>
        <p:nvSpPr>
          <p:cNvPr id="71686" name="Rectangle 7"/>
          <p:cNvSpPr>
            <a:spLocks noChangeAspect="1"/>
          </p:cNvSpPr>
          <p:nvPr/>
        </p:nvSpPr>
        <p:spPr bwMode="auto">
          <a:xfrm>
            <a:off x="268288" y="230188"/>
            <a:ext cx="452437" cy="454025"/>
          </a:xfrm>
          <a:prstGeom prst="rect">
            <a:avLst/>
          </a:prstGeom>
          <a:solidFill>
            <a:schemeClr val="accent1"/>
          </a:solidFill>
          <a:ln w="12700">
            <a:solidFill>
              <a:schemeClr val="tx1"/>
            </a:solidFill>
            <a:round/>
            <a:headEnd/>
            <a:tailEnd/>
          </a:ln>
        </p:spPr>
        <p:txBody>
          <a:bodyPr lIns="91367" tIns="45683" rIns="91367" bIns="45683"/>
          <a:lstStyle/>
          <a:p>
            <a:endParaRPr lang="en-US"/>
          </a:p>
        </p:txBody>
      </p:sp>
      <p:sp>
        <p:nvSpPr>
          <p:cNvPr id="8" name="Rectangle 7"/>
          <p:cNvSpPr>
            <a:spLocks noChangeAspect="1"/>
          </p:cNvSpPr>
          <p:nvPr/>
        </p:nvSpPr>
        <p:spPr bwMode="auto">
          <a:xfrm>
            <a:off x="533400" y="460375"/>
            <a:ext cx="455613" cy="454025"/>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txBody>
          <a:bodyPr lIns="91367" tIns="45683" rIns="91367" bIns="45683"/>
          <a:lstStyle/>
          <a:p>
            <a:pPr>
              <a:defRPr/>
            </a:pPr>
            <a:endParaRPr lang="en-US">
              <a:latin typeface="Times New Roman" pitchFamily="-1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Grp="1" noChangeArrowheads="1"/>
          </p:cNvSpPr>
          <p:nvPr>
            <p:ph type="title"/>
          </p:nvPr>
        </p:nvSpPr>
        <p:spPr>
          <a:xfrm>
            <a:off x="152400" y="762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Enhancing Retention</a:t>
            </a:r>
            <a:endParaRPr lang="en-US" sz="3200">
              <a:solidFill>
                <a:srgbClr val="FFFFFF"/>
              </a:solidFill>
              <a:latin typeface="Arial" charset="0"/>
              <a:ea typeface="ＭＳ Ｐゴシック" charset="0"/>
              <a:cs typeface="ＭＳ Ｐゴシック" charset="0"/>
            </a:endParaRPr>
          </a:p>
        </p:txBody>
      </p:sp>
      <p:pic>
        <p:nvPicPr>
          <p:cNvPr id="22" name="Picture 21" descr="brain-cool-image-1.jpg"/>
          <p:cNvPicPr>
            <a:picLocks noChangeAspect="1"/>
          </p:cNvPicPr>
          <p:nvPr/>
        </p:nvPicPr>
        <p:blipFill>
          <a:blip r:embed="rId3"/>
          <a:srcRect l="21951" r="14634"/>
          <a:stretch>
            <a:fillRect/>
          </a:stretch>
        </p:blipFill>
        <p:spPr bwMode="invGray">
          <a:xfrm>
            <a:off x="5295900" y="1524000"/>
            <a:ext cx="3962400" cy="4826000"/>
          </a:xfrm>
          <a:prstGeom prst="rect">
            <a:avLst/>
          </a:prstGeom>
          <a:ln w="25400" cap="flat" cmpd="sng" algn="ctr">
            <a:solidFill>
              <a:srgbClr val="000000"/>
            </a:solidFill>
            <a:prstDash val="solid"/>
            <a:round/>
            <a:headEnd type="none" w="med" len="med"/>
            <a:tailEnd type="none" w="med" len="med"/>
          </a:ln>
          <a:effectLst>
            <a:outerShdw blurRad="63500" dist="63500" dir="2700000">
              <a:srgbClr val="000000">
                <a:alpha val="50000"/>
              </a:srgbClr>
            </a:outerShdw>
          </a:effectLst>
        </p:spPr>
      </p:pic>
      <p:sp>
        <p:nvSpPr>
          <p:cNvPr id="10" name="Rectangle 19"/>
          <p:cNvSpPr>
            <a:spLocks noChangeArrowheads="1"/>
          </p:cNvSpPr>
          <p:nvPr/>
        </p:nvSpPr>
        <p:spPr bwMode="auto">
          <a:xfrm>
            <a:off x="7069138" y="2063750"/>
            <a:ext cx="3027362"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05" charset="0"/>
                <a:ea typeface="+mn-ea"/>
                <a:cs typeface="+mn-cs"/>
              </a:rPr>
              <a:t>Activate Visual Memory</a:t>
            </a:r>
          </a:p>
        </p:txBody>
      </p:sp>
      <p:sp>
        <p:nvSpPr>
          <p:cNvPr id="11" name="Rectangle 19"/>
          <p:cNvSpPr>
            <a:spLocks noChangeArrowheads="1"/>
          </p:cNvSpPr>
          <p:nvPr/>
        </p:nvSpPr>
        <p:spPr bwMode="auto">
          <a:xfrm>
            <a:off x="7505700" y="2743200"/>
            <a:ext cx="25908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Stimulate Emotion</a:t>
            </a:r>
          </a:p>
        </p:txBody>
      </p:sp>
      <p:pic>
        <p:nvPicPr>
          <p:cNvPr id="9" name="Picture 8" descr="brain-cool-image-1.jpg"/>
          <p:cNvPicPr>
            <a:picLocks noChangeAspect="1"/>
          </p:cNvPicPr>
          <p:nvPr/>
        </p:nvPicPr>
        <p:blipFill>
          <a:blip r:embed="rId3"/>
          <a:srcRect l="21951" r="14634"/>
          <a:stretch>
            <a:fillRect/>
          </a:stretch>
        </p:blipFill>
        <p:spPr bwMode="invGray">
          <a:xfrm flipH="1">
            <a:off x="1028700" y="1524000"/>
            <a:ext cx="3962400" cy="4826000"/>
          </a:xfrm>
          <a:prstGeom prst="rect">
            <a:avLst/>
          </a:prstGeom>
          <a:ln w="25400" cap="flat" cmpd="sng" algn="ctr">
            <a:solidFill>
              <a:srgbClr val="000000"/>
            </a:solidFill>
            <a:prstDash val="solid"/>
            <a:round/>
            <a:headEnd type="none" w="med" len="med"/>
            <a:tailEnd type="none" w="med" len="med"/>
          </a:ln>
          <a:effectLst>
            <a:outerShdw blurRad="63500" dist="63500" dir="2700000">
              <a:srgbClr val="000000">
                <a:alpha val="50000"/>
              </a:srgbClr>
            </a:outerShdw>
          </a:effectLst>
        </p:spPr>
      </p:pic>
      <p:sp>
        <p:nvSpPr>
          <p:cNvPr id="12" name="Rectangle 19"/>
          <p:cNvSpPr>
            <a:spLocks noChangeArrowheads="1"/>
          </p:cNvSpPr>
          <p:nvPr/>
        </p:nvSpPr>
        <p:spPr bwMode="auto">
          <a:xfrm>
            <a:off x="228600" y="2057400"/>
            <a:ext cx="25146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Repeat Material</a:t>
            </a:r>
          </a:p>
        </p:txBody>
      </p:sp>
      <p:sp>
        <p:nvSpPr>
          <p:cNvPr id="13" name="Rectangle 19"/>
          <p:cNvSpPr>
            <a:spLocks noChangeArrowheads="1"/>
          </p:cNvSpPr>
          <p:nvPr/>
        </p:nvSpPr>
        <p:spPr bwMode="auto">
          <a:xfrm>
            <a:off x="241300" y="2667000"/>
            <a:ext cx="2286000" cy="387350"/>
          </a:xfrm>
          <a:prstGeom prst="rect">
            <a:avLst/>
          </a:prstGeom>
          <a:gradFill rotWithShape="0">
            <a:gsLst>
              <a:gs pos="0">
                <a:schemeClr val="accent2"/>
              </a:gs>
              <a:gs pos="50000">
                <a:schemeClr val="accent2">
                  <a:gamma/>
                  <a:shade val="46275"/>
                  <a:invGamma/>
                </a:schemeClr>
              </a:gs>
              <a:gs pos="100000">
                <a:schemeClr val="accent2"/>
              </a:gs>
            </a:gsLst>
            <a:lin ang="5400000" scaled="1"/>
          </a:gra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sz="2000" dirty="0">
                <a:solidFill>
                  <a:srgbClr val="FFFFFF"/>
                </a:solidFill>
                <a:latin typeface="Arial" pitchFamily="-110" charset="0"/>
                <a:ea typeface="+mn-ea"/>
                <a:cs typeface="+mn-cs"/>
              </a:rPr>
              <a:t>Make it Relevant</a:t>
            </a:r>
          </a:p>
        </p:txBody>
      </p:sp>
      <p:cxnSp>
        <p:nvCxnSpPr>
          <p:cNvPr id="73736" name="Straight Connector 14"/>
          <p:cNvCxnSpPr>
            <a:cxnSpLocks noChangeShapeType="1"/>
          </p:cNvCxnSpPr>
          <p:nvPr/>
        </p:nvCxnSpPr>
        <p:spPr bwMode="auto">
          <a:xfrm>
            <a:off x="0" y="10652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
        <p:nvSpPr>
          <p:cNvPr id="14" name="Rectangle 19"/>
          <p:cNvSpPr>
            <a:spLocks noChangeArrowheads="1"/>
          </p:cNvSpPr>
          <p:nvPr/>
        </p:nvSpPr>
        <p:spPr bwMode="auto">
          <a:xfrm>
            <a:off x="3314700" y="6056313"/>
            <a:ext cx="3657600" cy="725487"/>
          </a:xfrm>
          <a:prstGeom prst="rect">
            <a:avLst/>
          </a:prstGeom>
          <a:solidFill>
            <a:srgbClr val="0000FF"/>
          </a:solidFill>
          <a:ln w="19050" cap="flat" cmpd="sng" algn="ctr">
            <a:solidFill>
              <a:srgbClr val="FFFF00"/>
            </a:solidFill>
            <a:prstDash val="solid"/>
            <a:miter lim="800000"/>
            <a:headEnd type="none" w="med" len="med"/>
            <a:tailEnd type="none" w="med" len="med"/>
          </a:ln>
          <a:effectLst>
            <a:outerShdw blurRad="63500" dist="63500" dir="2700000">
              <a:srgbClr val="000000">
                <a:alpha val="50000"/>
              </a:srgbClr>
            </a:outerShdw>
          </a:effectLst>
        </p:spPr>
        <p:txBody>
          <a:bodyPr lIns="92528" tIns="45453" rIns="92528" bIns="45453" anchor="ctr"/>
          <a:lstStyle/>
          <a:p>
            <a:pPr algn="ctr" defTabSz="934715">
              <a:spcBef>
                <a:spcPct val="378000"/>
              </a:spcBef>
              <a:defRPr/>
            </a:pPr>
            <a:r>
              <a:rPr lang="en-US" b="1" dirty="0">
                <a:solidFill>
                  <a:srgbClr val="FFFFFF"/>
                </a:solidFill>
                <a:latin typeface="Arial" pitchFamily="-105" charset="0"/>
                <a:ea typeface="+mn-ea"/>
                <a:cs typeface="+mn-cs"/>
              </a:rPr>
              <a:t>Assess/Test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invGray">
          <a:xfrm>
            <a:off x="-38100" y="1752600"/>
            <a:ext cx="10379075" cy="33528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endParaRPr lang="en-US" i="1"/>
          </a:p>
        </p:txBody>
      </p:sp>
      <p:sp>
        <p:nvSpPr>
          <p:cNvPr id="75778" name="Rectangle 3"/>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5365" name="Rectangle 8"/>
          <p:cNvSpPr>
            <a:spLocks noChangeArrowheads="1"/>
          </p:cNvSpPr>
          <p:nvPr/>
        </p:nvSpPr>
        <p:spPr bwMode="auto">
          <a:xfrm>
            <a:off x="355600" y="3009903"/>
            <a:ext cx="9601200" cy="1676400"/>
          </a:xfrm>
          <a:prstGeom prst="rect">
            <a:avLst/>
          </a:prstGeom>
          <a:noFill/>
          <a:ln w="12700">
            <a:noFill/>
            <a:miter lim="800000"/>
            <a:headEnd/>
            <a:tailEnd/>
          </a:ln>
        </p:spPr>
        <p:txBody>
          <a:bodyPr lIns="92517" tIns="45447" rIns="92517" bIns="45447">
            <a:scene3d>
              <a:camera prst="orthographicFront"/>
              <a:lightRig rig="threePt" dir="t"/>
            </a:scene3d>
            <a:sp3d extrusionH="57150">
              <a:bevelT w="50800" h="50800"/>
            </a:sp3d>
          </a:bodyPr>
          <a:lstStyle/>
          <a:p>
            <a:pPr marL="350717" indent="-350717" algn="ctr" defTabSz="934715">
              <a:spcBef>
                <a:spcPct val="30000"/>
              </a:spcBef>
              <a:defRPr/>
            </a:pPr>
            <a:r>
              <a:rPr lang="en-US" sz="4400" dirty="0">
                <a:solidFill>
                  <a:srgbClr val="FDFF01"/>
                </a:solidFill>
                <a:effectLst>
                  <a:outerShdw blurRad="50800" dist="38100" dir="2700000">
                    <a:srgbClr val="000000">
                      <a:alpha val="43000"/>
                    </a:srgbClr>
                  </a:outerShdw>
                  <a:reflection stA="25000" endPos="67000" dist="25400" dir="5400000" sy="-100000" algn="bl" rotWithShape="0"/>
                </a:effectLst>
                <a:latin typeface="Arial" pitchFamily="-105" charset="0"/>
                <a:ea typeface="+mn-ea"/>
                <a:cs typeface="+mn-cs"/>
              </a:rPr>
              <a:t>Presentation Delivery</a:t>
            </a:r>
            <a:r>
              <a:rPr lang="en-US" sz="4400" b="1" dirty="0">
                <a:solidFill>
                  <a:srgbClr val="FAFD00"/>
                </a:solidFill>
                <a:latin typeface="Arial" pitchFamily="-105" charset="0"/>
                <a:ea typeface="+mn-ea"/>
                <a:cs typeface="+mn-cs"/>
              </a:rPr>
              <a:t/>
            </a:r>
            <a:br>
              <a:rPr lang="en-US" sz="4400" b="1" dirty="0">
                <a:solidFill>
                  <a:srgbClr val="FAFD00"/>
                </a:solidFill>
                <a:latin typeface="Arial" pitchFamily="-105" charset="0"/>
                <a:ea typeface="+mn-ea"/>
                <a:cs typeface="+mn-cs"/>
              </a:rPr>
            </a:br>
            <a:r>
              <a:rPr lang="en-US" sz="4400" b="1" dirty="0">
                <a:solidFill>
                  <a:srgbClr val="FAFD00"/>
                </a:solidFill>
                <a:latin typeface="Arial" pitchFamily="-105" charset="0"/>
                <a:ea typeface="+mn-ea"/>
                <a:cs typeface="+mn-cs"/>
              </a:rPr>
              <a:t>			 </a:t>
            </a:r>
            <a:r>
              <a:rPr lang="en-US" sz="4400" dirty="0">
                <a:solidFill>
                  <a:srgbClr val="FAFD00"/>
                </a:solidFill>
                <a:latin typeface="Arial" pitchFamily="-105" charset="0"/>
                <a:ea typeface="+mn-ea"/>
                <a:cs typeface="+mn-cs"/>
              </a:rPr>
              <a:t/>
            </a:r>
            <a:br>
              <a:rPr lang="en-US" sz="4400" dirty="0">
                <a:solidFill>
                  <a:srgbClr val="FAFD00"/>
                </a:solidFill>
                <a:latin typeface="Arial" pitchFamily="-105" charset="0"/>
                <a:ea typeface="+mn-ea"/>
                <a:cs typeface="+mn-cs"/>
              </a:rPr>
            </a:br>
            <a:endParaRPr lang="en-US" sz="4400" dirty="0">
              <a:solidFill>
                <a:srgbClr val="FAFD00"/>
              </a:solidFill>
              <a:latin typeface="Arial" pitchFamily="-105" charset="0"/>
              <a:ea typeface="+mn-ea"/>
              <a:cs typeface="+mn-cs"/>
            </a:endParaRPr>
          </a:p>
        </p:txBody>
      </p:sp>
      <p:cxnSp>
        <p:nvCxnSpPr>
          <p:cNvPr id="75780" name="Straight Connector 14"/>
          <p:cNvCxnSpPr>
            <a:cxnSpLocks noChangeShapeType="1"/>
          </p:cNvCxnSpPr>
          <p:nvPr/>
        </p:nvCxnSpPr>
        <p:spPr bwMode="auto">
          <a:xfrm>
            <a:off x="0" y="7620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75781" name="Straight Connector 15"/>
          <p:cNvCxnSpPr>
            <a:cxnSpLocks noChangeShapeType="1"/>
          </p:cNvCxnSpPr>
          <p:nvPr/>
        </p:nvCxnSpPr>
        <p:spPr bwMode="auto">
          <a:xfrm>
            <a:off x="0" y="5943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77826" name="Rectangle 6"/>
          <p:cNvSpPr>
            <a:spLocks noGrp="1" noChangeArrowheads="1"/>
          </p:cNvSpPr>
          <p:nvPr>
            <p:ph type="title"/>
          </p:nvPr>
        </p:nvSpPr>
        <p:spPr>
          <a:xfrm>
            <a:off x="152400" y="381000"/>
            <a:ext cx="9982200" cy="1143000"/>
          </a:xfrm>
          <a:noFill/>
        </p:spPr>
        <p:txBody>
          <a:bodyPr lIns="93620" tIns="47604" rIns="93620" bIns="47604"/>
          <a:lstStyle/>
          <a:p>
            <a:pPr>
              <a:lnSpc>
                <a:spcPts val="4000"/>
              </a:lnSpc>
            </a:pPr>
            <a:r>
              <a:rPr lang="en-US" sz="3200">
                <a:solidFill>
                  <a:srgbClr val="FAFD00"/>
                </a:solidFill>
                <a:latin typeface="Arial" charset="0"/>
                <a:ea typeface="ＭＳ Ｐゴシック" charset="0"/>
                <a:cs typeface="ＭＳ Ｐゴシック" charset="0"/>
              </a:rPr>
              <a:t>Enhancing Presentation Delivery</a:t>
            </a:r>
            <a:br>
              <a:rPr lang="en-US" sz="3200">
                <a:solidFill>
                  <a:srgbClr val="FAFD00"/>
                </a:solidFill>
                <a:latin typeface="Arial" charset="0"/>
                <a:ea typeface="ＭＳ Ｐゴシック" charset="0"/>
                <a:cs typeface="ＭＳ Ｐゴシック" charset="0"/>
              </a:rPr>
            </a:br>
            <a:r>
              <a:rPr lang="en-US" sz="3600">
                <a:solidFill>
                  <a:srgbClr val="FAFD00"/>
                </a:solidFill>
                <a:latin typeface="Arial" charset="0"/>
                <a:ea typeface="ＭＳ Ｐゴシック" charset="0"/>
                <a:cs typeface="ＭＳ Ｐゴシック" charset="0"/>
              </a:rPr>
              <a:t>The Four P’s</a:t>
            </a:r>
          </a:p>
        </p:txBody>
      </p:sp>
      <p:sp>
        <p:nvSpPr>
          <p:cNvPr id="77827" name="Rectangle 7"/>
          <p:cNvSpPr>
            <a:spLocks noGrp="1" noChangeArrowheads="1"/>
          </p:cNvSpPr>
          <p:nvPr>
            <p:ph type="body" idx="1"/>
          </p:nvPr>
        </p:nvSpPr>
        <p:spPr>
          <a:xfrm>
            <a:off x="1079500" y="1905000"/>
            <a:ext cx="8153400" cy="4419600"/>
          </a:xfrm>
          <a:noFill/>
        </p:spPr>
        <p:txBody>
          <a:bodyPr lIns="93620" tIns="47604" rIns="93620" bIns="47604"/>
          <a:lstStyle/>
          <a:p>
            <a:pPr marL="341313" indent="-341313">
              <a:spcBef>
                <a:spcPct val="40000"/>
              </a:spcBef>
            </a:pPr>
            <a:r>
              <a:rPr lang="en-US" sz="3200">
                <a:solidFill>
                  <a:srgbClr val="FFFFFF"/>
                </a:solidFill>
                <a:latin typeface="Arial" charset="0"/>
                <a:ea typeface="ＭＳ Ｐゴシック" charset="0"/>
                <a:cs typeface="ＭＳ Ｐゴシック" charset="0"/>
              </a:rPr>
              <a:t>Preparation (room and AV equipment)</a:t>
            </a:r>
          </a:p>
          <a:p>
            <a:pPr marL="341313" indent="-341313">
              <a:spcBef>
                <a:spcPct val="40000"/>
              </a:spcBef>
            </a:pPr>
            <a:r>
              <a:rPr lang="en-US" sz="3200">
                <a:solidFill>
                  <a:srgbClr val="FFFFFF"/>
                </a:solidFill>
                <a:latin typeface="Arial" charset="0"/>
                <a:ea typeface="ＭＳ Ｐゴシック" charset="0"/>
                <a:cs typeface="ＭＳ Ｐゴシック" charset="0"/>
              </a:rPr>
              <a:t>Projection</a:t>
            </a:r>
          </a:p>
          <a:p>
            <a:pPr marL="341313" indent="-341313">
              <a:spcBef>
                <a:spcPct val="40000"/>
              </a:spcBef>
            </a:pPr>
            <a:r>
              <a:rPr lang="en-US" sz="3200">
                <a:solidFill>
                  <a:srgbClr val="FFFFFF"/>
                </a:solidFill>
                <a:latin typeface="Arial" charset="0"/>
                <a:ea typeface="ＭＳ Ｐゴシック" charset="0"/>
                <a:cs typeface="ＭＳ Ｐゴシック" charset="0"/>
              </a:rPr>
              <a:t>Pauses</a:t>
            </a:r>
          </a:p>
          <a:p>
            <a:pPr marL="341313" indent="-341313">
              <a:spcBef>
                <a:spcPct val="40000"/>
              </a:spcBef>
            </a:pPr>
            <a:r>
              <a:rPr lang="en-US" sz="3200">
                <a:solidFill>
                  <a:srgbClr val="FFFFFF"/>
                </a:solidFill>
                <a:latin typeface="Arial" charset="0"/>
                <a:ea typeface="ＭＳ Ｐゴシック" charset="0"/>
                <a:cs typeface="ＭＳ Ｐゴシック" charset="0"/>
              </a:rPr>
              <a:t>Performance</a:t>
            </a:r>
          </a:p>
        </p:txBody>
      </p:sp>
      <p:cxnSp>
        <p:nvCxnSpPr>
          <p:cNvPr id="77828" name="Straight Connector 14"/>
          <p:cNvCxnSpPr>
            <a:cxnSpLocks noChangeShapeType="1"/>
          </p:cNvCxnSpPr>
          <p:nvPr/>
        </p:nvCxnSpPr>
        <p:spPr bwMode="auto">
          <a:xfrm>
            <a:off x="0" y="15986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79874" name="Rectangle 6"/>
          <p:cNvSpPr>
            <a:spLocks noGrp="1" noChangeArrowheads="1"/>
          </p:cNvSpPr>
          <p:nvPr>
            <p:ph type="title"/>
          </p:nvPr>
        </p:nvSpPr>
        <p:spPr>
          <a:xfrm>
            <a:off x="152400" y="381000"/>
            <a:ext cx="9982200" cy="1143000"/>
          </a:xfrm>
          <a:noFill/>
        </p:spPr>
        <p:txBody>
          <a:bodyPr lIns="93620" tIns="47604" rIns="93620" bIns="47604"/>
          <a:lstStyle/>
          <a:p>
            <a:pPr>
              <a:lnSpc>
                <a:spcPts val="4000"/>
              </a:lnSpc>
            </a:pPr>
            <a:r>
              <a:rPr lang="en-US" sz="3600">
                <a:solidFill>
                  <a:srgbClr val="FAFD00"/>
                </a:solidFill>
                <a:latin typeface="Arial" charset="0"/>
                <a:ea typeface="ＭＳ Ｐゴシック" charset="0"/>
                <a:cs typeface="ＭＳ Ｐゴシック" charset="0"/>
              </a:rPr>
              <a:t>Answering Questions</a:t>
            </a:r>
          </a:p>
        </p:txBody>
      </p:sp>
      <p:sp>
        <p:nvSpPr>
          <p:cNvPr id="79875" name="Rectangle 7"/>
          <p:cNvSpPr>
            <a:spLocks noGrp="1" noChangeArrowheads="1"/>
          </p:cNvSpPr>
          <p:nvPr>
            <p:ph type="body" idx="1"/>
          </p:nvPr>
        </p:nvSpPr>
        <p:spPr>
          <a:xfrm>
            <a:off x="1079500" y="1905000"/>
            <a:ext cx="8153400" cy="4419600"/>
          </a:xfrm>
          <a:noFill/>
        </p:spPr>
        <p:txBody>
          <a:bodyPr lIns="93620" tIns="47604" rIns="93620" bIns="47604"/>
          <a:lstStyle/>
          <a:p>
            <a:pPr marL="341313" indent="-341313">
              <a:spcBef>
                <a:spcPct val="40000"/>
              </a:spcBef>
            </a:pPr>
            <a:r>
              <a:rPr lang="en-US" sz="3200">
                <a:solidFill>
                  <a:srgbClr val="FFFFFF"/>
                </a:solidFill>
                <a:latin typeface="Arial" charset="0"/>
                <a:ea typeface="ＭＳ Ｐゴシック" charset="0"/>
                <a:cs typeface="ＭＳ Ｐゴシック" charset="0"/>
              </a:rPr>
              <a:t>Examples</a:t>
            </a:r>
          </a:p>
          <a:p>
            <a:pPr marL="341313" indent="-341313">
              <a:spcBef>
                <a:spcPct val="40000"/>
              </a:spcBef>
            </a:pPr>
            <a:endParaRPr lang="en-US" sz="3200">
              <a:solidFill>
                <a:srgbClr val="FFFFFF"/>
              </a:solidFill>
              <a:latin typeface="Arial" charset="0"/>
              <a:ea typeface="ＭＳ Ｐゴシック" charset="0"/>
              <a:cs typeface="ＭＳ Ｐゴシック" charset="0"/>
            </a:endParaRPr>
          </a:p>
          <a:p>
            <a:pPr marL="341313" indent="-341313">
              <a:spcBef>
                <a:spcPct val="40000"/>
              </a:spcBef>
            </a:pPr>
            <a:endParaRPr lang="en-US" sz="3200">
              <a:solidFill>
                <a:srgbClr val="FFFFFF"/>
              </a:solidFill>
              <a:latin typeface="Arial" charset="0"/>
              <a:ea typeface="ＭＳ Ｐゴシック" charset="0"/>
              <a:cs typeface="ＭＳ Ｐゴシック" charset="0"/>
            </a:endParaRPr>
          </a:p>
        </p:txBody>
      </p:sp>
      <p:cxnSp>
        <p:nvCxnSpPr>
          <p:cNvPr id="79876" name="Straight Connector 14"/>
          <p:cNvCxnSpPr>
            <a:cxnSpLocks noChangeShapeType="1"/>
          </p:cNvCxnSpPr>
          <p:nvPr/>
        </p:nvCxnSpPr>
        <p:spPr bwMode="auto">
          <a:xfrm>
            <a:off x="0" y="15986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invGray">
          <a:xfrm>
            <a:off x="-38100" y="1752600"/>
            <a:ext cx="10379075" cy="33528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endParaRPr lang="en-US" i="1"/>
          </a:p>
        </p:txBody>
      </p:sp>
      <p:sp>
        <p:nvSpPr>
          <p:cNvPr id="15365" name="Rectangle 8"/>
          <p:cNvSpPr>
            <a:spLocks noChangeArrowheads="1"/>
          </p:cNvSpPr>
          <p:nvPr/>
        </p:nvSpPr>
        <p:spPr bwMode="auto">
          <a:xfrm>
            <a:off x="355600" y="3009903"/>
            <a:ext cx="9601200" cy="1676400"/>
          </a:xfrm>
          <a:prstGeom prst="rect">
            <a:avLst/>
          </a:prstGeom>
          <a:noFill/>
          <a:ln w="12700">
            <a:noFill/>
            <a:miter lim="800000"/>
            <a:headEnd/>
            <a:tailEnd/>
          </a:ln>
        </p:spPr>
        <p:txBody>
          <a:bodyPr lIns="92517" tIns="45447" rIns="92517" bIns="45447">
            <a:scene3d>
              <a:camera prst="orthographicFront"/>
              <a:lightRig rig="threePt" dir="t"/>
            </a:scene3d>
            <a:sp3d extrusionH="57150">
              <a:bevelT w="50800" h="50800"/>
            </a:sp3d>
          </a:bodyPr>
          <a:lstStyle/>
          <a:p>
            <a:pPr marL="350717" indent="-350717" algn="ctr" defTabSz="934715">
              <a:spcBef>
                <a:spcPct val="30000"/>
              </a:spcBef>
              <a:defRPr/>
            </a:pPr>
            <a:r>
              <a:rPr lang="en-US" sz="4400" dirty="0">
                <a:solidFill>
                  <a:srgbClr val="FDFF01"/>
                </a:solidFill>
                <a:effectLst>
                  <a:outerShdw blurRad="50800" dist="38100" dir="2700000">
                    <a:srgbClr val="000000">
                      <a:alpha val="43000"/>
                    </a:srgbClr>
                  </a:outerShdw>
                  <a:reflection stA="25000" endPos="67000" dist="25400" dir="5400000" sy="-100000" algn="bl" rotWithShape="0"/>
                </a:effectLst>
                <a:latin typeface="Arial" pitchFamily="-105" charset="0"/>
                <a:ea typeface="+mn-ea"/>
                <a:cs typeface="+mn-cs"/>
              </a:rPr>
              <a:t>Power Point*</a:t>
            </a:r>
            <a:r>
              <a:rPr lang="en-US" sz="4400" b="1" dirty="0">
                <a:solidFill>
                  <a:srgbClr val="FAFD00"/>
                </a:solidFill>
                <a:latin typeface="Arial" pitchFamily="-105" charset="0"/>
                <a:ea typeface="+mn-ea"/>
                <a:cs typeface="+mn-cs"/>
              </a:rPr>
              <a:t/>
            </a:r>
            <a:br>
              <a:rPr lang="en-US" sz="4400" b="1" dirty="0">
                <a:solidFill>
                  <a:srgbClr val="FAFD00"/>
                </a:solidFill>
                <a:latin typeface="Arial" pitchFamily="-105" charset="0"/>
                <a:ea typeface="+mn-ea"/>
                <a:cs typeface="+mn-cs"/>
              </a:rPr>
            </a:br>
            <a:r>
              <a:rPr lang="en-US" sz="4400" b="1" dirty="0">
                <a:solidFill>
                  <a:srgbClr val="FAFD00"/>
                </a:solidFill>
                <a:latin typeface="Arial" pitchFamily="-105" charset="0"/>
                <a:ea typeface="+mn-ea"/>
                <a:cs typeface="+mn-cs"/>
              </a:rPr>
              <a:t>			 </a:t>
            </a:r>
            <a:r>
              <a:rPr lang="en-US" sz="4400" dirty="0">
                <a:solidFill>
                  <a:srgbClr val="FAFD00"/>
                </a:solidFill>
                <a:latin typeface="Arial" pitchFamily="-105" charset="0"/>
                <a:ea typeface="+mn-ea"/>
                <a:cs typeface="+mn-cs"/>
              </a:rPr>
              <a:t/>
            </a:r>
            <a:br>
              <a:rPr lang="en-US" sz="4400" dirty="0">
                <a:solidFill>
                  <a:srgbClr val="FAFD00"/>
                </a:solidFill>
                <a:latin typeface="Arial" pitchFamily="-105" charset="0"/>
                <a:ea typeface="+mn-ea"/>
                <a:cs typeface="+mn-cs"/>
              </a:rPr>
            </a:br>
            <a:endParaRPr lang="en-US" sz="4400" dirty="0">
              <a:solidFill>
                <a:srgbClr val="FAFD00"/>
              </a:solidFill>
              <a:latin typeface="Arial" pitchFamily="-105" charset="0"/>
              <a:ea typeface="+mn-ea"/>
              <a:cs typeface="+mn-cs"/>
            </a:endParaRPr>
          </a:p>
        </p:txBody>
      </p:sp>
      <p:cxnSp>
        <p:nvCxnSpPr>
          <p:cNvPr id="81923" name="Straight Connector 14"/>
          <p:cNvCxnSpPr>
            <a:cxnSpLocks noChangeShapeType="1"/>
          </p:cNvCxnSpPr>
          <p:nvPr/>
        </p:nvCxnSpPr>
        <p:spPr bwMode="auto">
          <a:xfrm>
            <a:off x="0" y="7620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81924" name="Straight Connector 15"/>
          <p:cNvCxnSpPr>
            <a:cxnSpLocks noChangeShapeType="1"/>
          </p:cNvCxnSpPr>
          <p:nvPr/>
        </p:nvCxnSpPr>
        <p:spPr bwMode="auto">
          <a:xfrm>
            <a:off x="0" y="5943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
        <p:nvSpPr>
          <p:cNvPr id="7" name="Rectangle 8"/>
          <p:cNvSpPr>
            <a:spLocks noChangeArrowheads="1"/>
          </p:cNvSpPr>
          <p:nvPr/>
        </p:nvSpPr>
        <p:spPr bwMode="auto">
          <a:xfrm>
            <a:off x="342900" y="5181600"/>
            <a:ext cx="9601200" cy="762000"/>
          </a:xfrm>
          <a:prstGeom prst="rect">
            <a:avLst/>
          </a:prstGeom>
          <a:noFill/>
          <a:ln w="12700">
            <a:noFill/>
            <a:miter lim="800000"/>
            <a:headEnd/>
            <a:tailEnd/>
          </a:ln>
        </p:spPr>
        <p:txBody>
          <a:bodyPr lIns="92517" tIns="45447" rIns="92517" bIns="45447"/>
          <a:lstStyle/>
          <a:p>
            <a:pPr marL="255944" defTabSz="934715">
              <a:spcBef>
                <a:spcPct val="30000"/>
              </a:spcBef>
              <a:defRPr/>
            </a:pPr>
            <a:r>
              <a:rPr lang="en-US" sz="1800" dirty="0">
                <a:solidFill>
                  <a:srgbClr val="FDFF01"/>
                </a:solidFill>
                <a:effectLst>
                  <a:outerShdw blurRad="50800" dist="38100" dir="2700000">
                    <a:srgbClr val="000000">
                      <a:alpha val="43000"/>
                    </a:srgbClr>
                  </a:outerShdw>
                </a:effectLst>
                <a:latin typeface="Arial" pitchFamily="-105" charset="0"/>
                <a:ea typeface="+mn-ea"/>
                <a:cs typeface="+mn-cs"/>
              </a:rPr>
              <a:t>*Your best friend?</a:t>
            </a:r>
            <a:br>
              <a:rPr lang="en-US" sz="1800" dirty="0">
                <a:solidFill>
                  <a:srgbClr val="FDFF01"/>
                </a:solidFill>
                <a:effectLst>
                  <a:outerShdw blurRad="50800" dist="38100" dir="2700000">
                    <a:srgbClr val="000000">
                      <a:alpha val="43000"/>
                    </a:srgbClr>
                  </a:outerShdw>
                </a:effectLst>
                <a:latin typeface="Arial" pitchFamily="-105" charset="0"/>
                <a:ea typeface="+mn-ea"/>
                <a:cs typeface="+mn-cs"/>
              </a:rPr>
            </a:br>
            <a:r>
              <a:rPr lang="en-US" sz="1800" dirty="0">
                <a:solidFill>
                  <a:srgbClr val="FDFF01"/>
                </a:solidFill>
                <a:effectLst>
                  <a:outerShdw blurRad="50800" dist="38100" dir="2700000">
                    <a:srgbClr val="000000">
                      <a:alpha val="43000"/>
                    </a:srgbClr>
                  </a:outerShdw>
                </a:effectLst>
                <a:latin typeface="Arial" pitchFamily="-105" charset="0"/>
                <a:ea typeface="+mn-ea"/>
                <a:cs typeface="+mn-cs"/>
              </a:rPr>
              <a:t>*Your worst enemy?</a:t>
            </a:r>
            <a:r>
              <a:rPr lang="en-US" sz="1800" b="1" dirty="0">
                <a:solidFill>
                  <a:srgbClr val="FAFD00"/>
                </a:solidFill>
                <a:latin typeface="Arial" pitchFamily="-105" charset="0"/>
                <a:ea typeface="+mn-ea"/>
                <a:cs typeface="+mn-cs"/>
              </a:rPr>
              <a:t>		 </a:t>
            </a:r>
            <a:r>
              <a:rPr lang="en-US" sz="1800" dirty="0">
                <a:solidFill>
                  <a:srgbClr val="FAFD00"/>
                </a:solidFill>
                <a:latin typeface="Arial" pitchFamily="-105" charset="0"/>
                <a:ea typeface="+mn-ea"/>
                <a:cs typeface="+mn-cs"/>
              </a:rPr>
              <a:t/>
            </a:r>
            <a:br>
              <a:rPr lang="en-US" sz="1800" dirty="0">
                <a:solidFill>
                  <a:srgbClr val="FAFD00"/>
                </a:solidFill>
                <a:latin typeface="Arial" pitchFamily="-105" charset="0"/>
                <a:ea typeface="+mn-ea"/>
                <a:cs typeface="+mn-cs"/>
              </a:rPr>
            </a:br>
            <a:endParaRPr lang="en-US" sz="1800" dirty="0">
              <a:solidFill>
                <a:srgbClr val="FAFD00"/>
              </a:solidFill>
              <a:latin typeface="Arial" pitchFamily="-105"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0242"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Outline for Session</a:t>
            </a:r>
          </a:p>
        </p:txBody>
      </p:sp>
      <p:sp>
        <p:nvSpPr>
          <p:cNvPr id="10243" name="Rectangle 7"/>
          <p:cNvSpPr>
            <a:spLocks noGrp="1" noChangeArrowheads="1"/>
          </p:cNvSpPr>
          <p:nvPr>
            <p:ph type="body" idx="1"/>
          </p:nvPr>
        </p:nvSpPr>
        <p:spPr>
          <a:xfrm>
            <a:off x="381000" y="1752600"/>
            <a:ext cx="9677400" cy="4419600"/>
          </a:xfrm>
          <a:noFill/>
        </p:spPr>
        <p:txBody>
          <a:bodyPr lIns="93620" tIns="47604" rIns="93620" bIns="47604"/>
          <a:lstStyle/>
          <a:p>
            <a:pPr marL="341313" indent="-341313">
              <a:spcBef>
                <a:spcPct val="40000"/>
              </a:spcBef>
            </a:pPr>
            <a:r>
              <a:rPr lang="en-US" sz="3200">
                <a:solidFill>
                  <a:srgbClr val="FFFFFF"/>
                </a:solidFill>
                <a:latin typeface="Arial" charset="0"/>
                <a:ea typeface="ＭＳ Ｐゴシック" charset="0"/>
                <a:cs typeface="ＭＳ Ｐゴシック" charset="0"/>
              </a:rPr>
              <a:t>Preparing for the Presentation</a:t>
            </a:r>
          </a:p>
          <a:p>
            <a:pPr marL="341313" indent="-341313">
              <a:spcBef>
                <a:spcPct val="40000"/>
              </a:spcBef>
            </a:pPr>
            <a:r>
              <a:rPr lang="en-US" sz="3200">
                <a:solidFill>
                  <a:srgbClr val="FFFFFF"/>
                </a:solidFill>
                <a:latin typeface="Arial" charset="0"/>
                <a:ea typeface="ＭＳ Ｐゴシック" charset="0"/>
                <a:cs typeface="ＭＳ Ｐゴシック" charset="0"/>
              </a:rPr>
              <a:t>Enhancing Retention of Information</a:t>
            </a:r>
          </a:p>
          <a:p>
            <a:pPr marL="341313" indent="-341313">
              <a:spcBef>
                <a:spcPct val="40000"/>
              </a:spcBef>
            </a:pPr>
            <a:r>
              <a:rPr lang="en-US" sz="3200">
                <a:solidFill>
                  <a:srgbClr val="FFFFFF"/>
                </a:solidFill>
                <a:latin typeface="Arial" charset="0"/>
                <a:ea typeface="ＭＳ Ｐゴシック" charset="0"/>
                <a:cs typeface="ＭＳ Ｐゴシック" charset="0"/>
              </a:rPr>
              <a:t>Presentation Delivery</a:t>
            </a:r>
          </a:p>
          <a:p>
            <a:pPr marL="341313" indent="-341313">
              <a:spcBef>
                <a:spcPct val="40000"/>
              </a:spcBef>
            </a:pPr>
            <a:r>
              <a:rPr lang="en-US" sz="3200">
                <a:solidFill>
                  <a:srgbClr val="FFFFFF"/>
                </a:solidFill>
                <a:latin typeface="Arial" charset="0"/>
                <a:ea typeface="ＭＳ Ｐゴシック" charset="0"/>
                <a:cs typeface="ＭＳ Ｐゴシック" charset="0"/>
              </a:rPr>
              <a:t>Power Point Tips</a:t>
            </a:r>
          </a:p>
        </p:txBody>
      </p:sp>
      <p:cxnSp>
        <p:nvCxnSpPr>
          <p:cNvPr id="10244"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83970" name="Rectangle 6"/>
          <p:cNvSpPr>
            <a:spLocks noGrp="1" noChangeArrowheads="1"/>
          </p:cNvSpPr>
          <p:nvPr>
            <p:ph type="title"/>
          </p:nvPr>
        </p:nvSpPr>
        <p:spPr>
          <a:xfrm>
            <a:off x="0" y="152400"/>
            <a:ext cx="102870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December 2009 ARV Guidelines</a:t>
            </a:r>
            <a:br>
              <a:rPr lang="en-US" sz="3600">
                <a:solidFill>
                  <a:srgbClr val="FAFD00"/>
                </a:solidFill>
                <a:latin typeface="Arial" charset="0"/>
                <a:ea typeface="ＭＳ Ｐゴシック" charset="0"/>
                <a:cs typeface="ＭＳ Ｐゴシック" charset="0"/>
              </a:rPr>
            </a:br>
            <a:r>
              <a:rPr lang="en-US" sz="3200">
                <a:solidFill>
                  <a:srgbClr val="FFFFFF"/>
                </a:solidFill>
                <a:latin typeface="Arial" charset="0"/>
                <a:ea typeface="ＭＳ Ｐゴシック" charset="0"/>
                <a:cs typeface="ＭＳ Ｐゴシック" charset="0"/>
              </a:rPr>
              <a:t>When to Initiate ARV Therapy</a:t>
            </a:r>
          </a:p>
        </p:txBody>
      </p:sp>
      <p:sp>
        <p:nvSpPr>
          <p:cNvPr id="83971" name="Rectangle 7"/>
          <p:cNvSpPr>
            <a:spLocks noGrp="1" noChangeArrowheads="1"/>
          </p:cNvSpPr>
          <p:nvPr>
            <p:ph type="body" idx="1"/>
          </p:nvPr>
        </p:nvSpPr>
        <p:spPr>
          <a:xfrm>
            <a:off x="190500" y="1066800"/>
            <a:ext cx="9906000" cy="5257800"/>
          </a:xfrm>
          <a:noFill/>
        </p:spPr>
        <p:txBody>
          <a:bodyPr lIns="93620" tIns="47604" rIns="93620" bIns="47604"/>
          <a:lstStyle/>
          <a:p>
            <a:pPr>
              <a:spcBef>
                <a:spcPts val="1200"/>
              </a:spcBef>
            </a:pPr>
            <a:endParaRPr lang="en-US" sz="1800">
              <a:solidFill>
                <a:srgbClr val="FFFFFF"/>
              </a:solidFill>
              <a:latin typeface="Arial" charset="0"/>
              <a:ea typeface="ＭＳ Ｐゴシック" charset="0"/>
              <a:cs typeface="ＭＳ Ｐゴシック" charset="0"/>
            </a:endParaRPr>
          </a:p>
          <a:p>
            <a:pPr>
              <a:spcBef>
                <a:spcPts val="1200"/>
              </a:spcBef>
            </a:pPr>
            <a:r>
              <a:rPr lang="en-US" sz="1800">
                <a:solidFill>
                  <a:srgbClr val="FFFFFF"/>
                </a:solidFill>
                <a:latin typeface="Arial" charset="0"/>
                <a:ea typeface="ＭＳ Ｐゴシック" charset="0"/>
                <a:cs typeface="ＭＳ Ｐゴシック" charset="0"/>
              </a:rPr>
              <a:t>Initiate in all patients with a history of an AIDS-defining illness or with a CD4 count &lt;350 cells/mm</a:t>
            </a:r>
            <a:r>
              <a:rPr lang="en-US" sz="1800" baseline="30000">
                <a:solidFill>
                  <a:srgbClr val="FFFFFF"/>
                </a:solidFill>
                <a:latin typeface="Arial" charset="0"/>
                <a:ea typeface="ＭＳ Ｐゴシック" charset="0"/>
                <a:cs typeface="ＭＳ Ｐゴシック" charset="0"/>
              </a:rPr>
              <a:t>3</a:t>
            </a:r>
            <a:r>
              <a:rPr lang="en-US" sz="1800">
                <a:solidFill>
                  <a:srgbClr val="FFFFFF"/>
                </a:solidFill>
                <a:latin typeface="Arial" charset="0"/>
                <a:ea typeface="ＭＳ Ｐゴシック" charset="0"/>
                <a:cs typeface="ＭＳ Ｐゴシック" charset="0"/>
              </a:rPr>
              <a:t> (AI). </a:t>
            </a:r>
          </a:p>
          <a:p>
            <a:pPr>
              <a:spcBef>
                <a:spcPts val="1200"/>
              </a:spcBef>
            </a:pPr>
            <a:r>
              <a:rPr lang="en-US" sz="1800">
                <a:solidFill>
                  <a:srgbClr val="FFFFFF"/>
                </a:solidFill>
                <a:latin typeface="Arial" charset="0"/>
                <a:ea typeface="ＭＳ Ｐゴシック" charset="0"/>
                <a:cs typeface="ＭＳ Ｐゴシック" charset="0"/>
              </a:rPr>
              <a:t>Initiated, regardless of CD4 count, in patients with the following conditions: pregnancy (AI), HIV- associated nephropathy (AII), and hepatitis B virus (HBV) coinfection when treatment of HBV is indicated (AIII). </a:t>
            </a:r>
          </a:p>
          <a:p>
            <a:pPr>
              <a:spcBef>
                <a:spcPts val="1200"/>
              </a:spcBef>
            </a:pPr>
            <a:r>
              <a:rPr lang="en-US" sz="1800">
                <a:solidFill>
                  <a:srgbClr val="FFFFFF"/>
                </a:solidFill>
                <a:latin typeface="Arial" charset="0"/>
                <a:ea typeface="ＭＳ Ｐゴシック" charset="0"/>
                <a:cs typeface="ＭＳ Ｐゴシック" charset="0"/>
              </a:rPr>
              <a:t>Recommended for patients with CD4 counts between 350 and 500 cells/mm</a:t>
            </a:r>
            <a:r>
              <a:rPr lang="en-US" sz="1800" baseline="30000">
                <a:solidFill>
                  <a:srgbClr val="FFFFFF"/>
                </a:solidFill>
                <a:latin typeface="Arial" charset="0"/>
                <a:ea typeface="ＭＳ Ｐゴシック" charset="0"/>
                <a:cs typeface="ＭＳ Ｐゴシック" charset="0"/>
              </a:rPr>
              <a:t>3</a:t>
            </a:r>
            <a:r>
              <a:rPr lang="en-US" sz="1800">
                <a:solidFill>
                  <a:srgbClr val="FFFFFF"/>
                </a:solidFill>
                <a:latin typeface="Arial" charset="0"/>
                <a:ea typeface="ＭＳ Ｐゴシック" charset="0"/>
                <a:cs typeface="ＭＳ Ｐゴシック" charset="0"/>
              </a:rPr>
              <a:t>. The Panel was divided on the strength of this recommendation: 55% voted for strong recommendation (A) and 45% voted for moderate recommendation (B) (A/B-II). </a:t>
            </a:r>
          </a:p>
          <a:p>
            <a:pPr>
              <a:spcBef>
                <a:spcPts val="1200"/>
              </a:spcBef>
            </a:pPr>
            <a:r>
              <a:rPr lang="en-US" sz="1800">
                <a:solidFill>
                  <a:srgbClr val="FFFFFF"/>
                </a:solidFill>
                <a:latin typeface="Arial" charset="0"/>
                <a:ea typeface="ＭＳ Ｐゴシック" charset="0"/>
                <a:cs typeface="ＭＳ Ｐゴシック" charset="0"/>
              </a:rPr>
              <a:t>For patients with CD4 counts &gt;500 cells/mm3, the Panel was evenly divided: 50% favor starting antiretroviral therapy at this stage of HIV disease (B); 50% view initiating therapy at this stage as optional (C) (B/C-III). </a:t>
            </a:r>
          </a:p>
          <a:p>
            <a:pPr>
              <a:spcBef>
                <a:spcPts val="1200"/>
              </a:spcBef>
            </a:pPr>
            <a:r>
              <a:rPr lang="en-US" sz="1800">
                <a:solidFill>
                  <a:srgbClr val="FFFFFF"/>
                </a:solidFill>
                <a:latin typeface="Arial" charset="0"/>
                <a:ea typeface="ＭＳ Ｐゴシック" charset="0"/>
                <a:cs typeface="ＭＳ Ｐゴシック" charset="0"/>
              </a:rPr>
              <a:t> Patients initiating antiretroviral therapy should be willing and able to commit to lifelong treatment and should understand the benefits and risks of therapy and the importance of adherence (AIII). Patients may choose to postpone therapy, and providers, on a case-by-case basis, may elect to defer therapy based on clinical and/or psychosocial factors.</a:t>
            </a:r>
          </a:p>
        </p:txBody>
      </p:sp>
      <p:cxnSp>
        <p:nvCxnSpPr>
          <p:cNvPr id="83972" name="Straight Connector 14"/>
          <p:cNvCxnSpPr>
            <a:cxnSpLocks noChangeShapeType="1"/>
          </p:cNvCxnSpPr>
          <p:nvPr/>
        </p:nvCxnSpPr>
        <p:spPr bwMode="auto">
          <a:xfrm>
            <a:off x="0" y="12954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10358438" cy="6858000"/>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lIns="91409" tIns="45703" rIns="91409" bIns="45703"/>
          <a:lstStyle/>
          <a:p>
            <a:pPr defTabSz="914084">
              <a:defRPr/>
            </a:pPr>
            <a:endParaRPr lang="en-US">
              <a:latin typeface="Geneva" pitchFamily="-108" charset="0"/>
            </a:endParaRPr>
          </a:p>
        </p:txBody>
      </p:sp>
      <p:sp>
        <p:nvSpPr>
          <p:cNvPr id="86018"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grpSp>
        <p:nvGrpSpPr>
          <p:cNvPr id="86019" name="Group 3"/>
          <p:cNvGrpSpPr>
            <a:grpSpLocks/>
          </p:cNvGrpSpPr>
          <p:nvPr/>
        </p:nvGrpSpPr>
        <p:grpSpPr bwMode="auto">
          <a:xfrm>
            <a:off x="546100" y="1219200"/>
            <a:ext cx="9199563" cy="182563"/>
            <a:chOff x="344" y="985"/>
            <a:chExt cx="5795" cy="148"/>
          </a:xfrm>
        </p:grpSpPr>
        <p:sp>
          <p:nvSpPr>
            <p:cNvPr id="86022" name="Rectangle 4"/>
            <p:cNvSpPr>
              <a:spLocks noChangeArrowheads="1"/>
            </p:cNvSpPr>
            <p:nvPr/>
          </p:nvSpPr>
          <p:spPr bwMode="auto">
            <a:xfrm>
              <a:off x="344" y="985"/>
              <a:ext cx="5792" cy="73"/>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6023" name="Freeform 5"/>
            <p:cNvSpPr>
              <a:spLocks/>
            </p:cNvSpPr>
            <p:nvPr/>
          </p:nvSpPr>
          <p:spPr bwMode="auto">
            <a:xfrm>
              <a:off x="346" y="1058"/>
              <a:ext cx="5793" cy="75"/>
            </a:xfrm>
            <a:custGeom>
              <a:avLst/>
              <a:gdLst>
                <a:gd name="T0" fmla="*/ 0 w 5793"/>
                <a:gd name="T1" fmla="*/ 0 h 75"/>
                <a:gd name="T2" fmla="*/ 245 w 5793"/>
                <a:gd name="T3" fmla="*/ 74 h 75"/>
                <a:gd name="T4" fmla="*/ 5547 w 5793"/>
                <a:gd name="T5" fmla="*/ 74 h 75"/>
                <a:gd name="T6" fmla="*/ 5792 w 5793"/>
                <a:gd name="T7" fmla="*/ 0 h 75"/>
                <a:gd name="T8" fmla="*/ 0 w 5793"/>
                <a:gd name="T9" fmla="*/ 0 h 75"/>
                <a:gd name="T10" fmla="*/ 0 60000 65536"/>
                <a:gd name="T11" fmla="*/ 0 60000 65536"/>
                <a:gd name="T12" fmla="*/ 0 60000 65536"/>
                <a:gd name="T13" fmla="*/ 0 60000 65536"/>
                <a:gd name="T14" fmla="*/ 0 60000 65536"/>
                <a:gd name="T15" fmla="*/ 0 w 5793"/>
                <a:gd name="T16" fmla="*/ 0 h 75"/>
                <a:gd name="T17" fmla="*/ 5793 w 5793"/>
                <a:gd name="T18" fmla="*/ 75 h 75"/>
              </a:gdLst>
              <a:ahLst/>
              <a:cxnLst>
                <a:cxn ang="T10">
                  <a:pos x="T0" y="T1"/>
                </a:cxn>
                <a:cxn ang="T11">
                  <a:pos x="T2" y="T3"/>
                </a:cxn>
                <a:cxn ang="T12">
                  <a:pos x="T4" y="T5"/>
                </a:cxn>
                <a:cxn ang="T13">
                  <a:pos x="T6" y="T7"/>
                </a:cxn>
                <a:cxn ang="T14">
                  <a:pos x="T8" y="T9"/>
                </a:cxn>
              </a:cxnLst>
              <a:rect l="T15" t="T16" r="T17" b="T18"/>
              <a:pathLst>
                <a:path w="5793" h="75">
                  <a:moveTo>
                    <a:pt x="0" y="0"/>
                  </a:moveTo>
                  <a:lnTo>
                    <a:pt x="245" y="74"/>
                  </a:lnTo>
                  <a:lnTo>
                    <a:pt x="5547" y="74"/>
                  </a:lnTo>
                  <a:lnTo>
                    <a:pt x="5792" y="0"/>
                  </a:lnTo>
                  <a:lnTo>
                    <a:pt x="0" y="0"/>
                  </a:lnTo>
                </a:path>
              </a:pathLst>
            </a:custGeom>
            <a:solidFill>
              <a:srgbClr val="E42B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86020"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Speaker Goals for Session</a:t>
            </a:r>
          </a:p>
        </p:txBody>
      </p:sp>
      <p:sp>
        <p:nvSpPr>
          <p:cNvPr id="86021" name="Rectangle 7"/>
          <p:cNvSpPr>
            <a:spLocks noGrp="1" noChangeArrowheads="1"/>
          </p:cNvSpPr>
          <p:nvPr>
            <p:ph type="body" idx="1"/>
          </p:nvPr>
        </p:nvSpPr>
        <p:spPr>
          <a:xfrm>
            <a:off x="342900" y="1981200"/>
            <a:ext cx="9715500" cy="3733800"/>
          </a:xfrm>
          <a:noFill/>
        </p:spPr>
        <p:txBody>
          <a:bodyPr lIns="93620" tIns="47604" rIns="93620" bIns="47604"/>
          <a:lstStyle/>
          <a:p>
            <a:pPr marL="341313" indent="-341313">
              <a:spcBef>
                <a:spcPct val="40000"/>
              </a:spcBef>
            </a:pPr>
            <a:r>
              <a:rPr lang="en-US" sz="3200">
                <a:solidFill>
                  <a:srgbClr val="FFFFFF"/>
                </a:solidFill>
                <a:latin typeface="Arial" charset="0"/>
                <a:ea typeface="ＭＳ Ｐゴシック" charset="0"/>
                <a:cs typeface="ＭＳ Ｐゴシック" charset="0"/>
              </a:rPr>
              <a:t>Change your approach to preparing for a lecture</a:t>
            </a:r>
          </a:p>
          <a:p>
            <a:pPr marL="341313" indent="-341313">
              <a:spcBef>
                <a:spcPct val="40000"/>
              </a:spcBef>
            </a:pPr>
            <a:r>
              <a:rPr lang="en-US" sz="3200">
                <a:solidFill>
                  <a:srgbClr val="FFFFFF"/>
                </a:solidFill>
                <a:latin typeface="Arial" charset="0"/>
                <a:ea typeface="ＭＳ Ｐゴシック" charset="0"/>
                <a:cs typeface="ＭＳ Ｐゴシック" charset="0"/>
              </a:rPr>
              <a:t>Increase use of images to enhance presentation</a:t>
            </a:r>
          </a:p>
          <a:p>
            <a:pPr marL="341313" indent="-341313">
              <a:spcBef>
                <a:spcPct val="40000"/>
              </a:spcBef>
            </a:pPr>
            <a:r>
              <a:rPr lang="en-US" sz="3200">
                <a:solidFill>
                  <a:srgbClr val="FFFFFF"/>
                </a:solidFill>
                <a:latin typeface="Arial" charset="0"/>
                <a:ea typeface="ＭＳ Ｐゴシック" charset="0"/>
                <a:cs typeface="ＭＳ Ｐゴシック" charset="0"/>
              </a:rPr>
              <a:t>Improve presentation delivery</a:t>
            </a:r>
          </a:p>
          <a:p>
            <a:pPr marL="341313" indent="-341313">
              <a:spcBef>
                <a:spcPct val="40000"/>
              </a:spcBef>
            </a:pPr>
            <a:r>
              <a:rPr lang="en-US" sz="3200">
                <a:solidFill>
                  <a:srgbClr val="FFFFFF"/>
                </a:solidFill>
                <a:latin typeface="Arial" charset="0"/>
                <a:ea typeface="ＭＳ Ｐゴシック" charset="0"/>
                <a:cs typeface="ＭＳ Ｐゴシック" charset="0"/>
              </a:rPr>
              <a:t>Stimulate your interest to improve as a speaker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10358438" cy="6858000"/>
          </a:xfrm>
          <a:prstGeom prst="rect">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lIns="91409" tIns="45703" rIns="91409" bIns="45703"/>
          <a:lstStyle/>
          <a:p>
            <a:pPr defTabSz="914084">
              <a:defRPr/>
            </a:pPr>
            <a:endParaRPr lang="en-US">
              <a:latin typeface="Geneva" pitchFamily="-108" charset="0"/>
            </a:endParaRPr>
          </a:p>
        </p:txBody>
      </p:sp>
      <p:sp>
        <p:nvSpPr>
          <p:cNvPr id="88066"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grpSp>
        <p:nvGrpSpPr>
          <p:cNvPr id="88067" name="Group 3"/>
          <p:cNvGrpSpPr>
            <a:grpSpLocks/>
          </p:cNvGrpSpPr>
          <p:nvPr/>
        </p:nvGrpSpPr>
        <p:grpSpPr bwMode="auto">
          <a:xfrm>
            <a:off x="546100" y="1219200"/>
            <a:ext cx="9199563" cy="182563"/>
            <a:chOff x="344" y="985"/>
            <a:chExt cx="5795" cy="148"/>
          </a:xfrm>
        </p:grpSpPr>
        <p:sp>
          <p:nvSpPr>
            <p:cNvPr id="88070" name="Rectangle 4"/>
            <p:cNvSpPr>
              <a:spLocks noChangeArrowheads="1"/>
            </p:cNvSpPr>
            <p:nvPr/>
          </p:nvSpPr>
          <p:spPr bwMode="auto">
            <a:xfrm>
              <a:off x="344" y="985"/>
              <a:ext cx="5792" cy="73"/>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88071" name="Freeform 5"/>
            <p:cNvSpPr>
              <a:spLocks/>
            </p:cNvSpPr>
            <p:nvPr/>
          </p:nvSpPr>
          <p:spPr bwMode="auto">
            <a:xfrm>
              <a:off x="346" y="1058"/>
              <a:ext cx="5793" cy="75"/>
            </a:xfrm>
            <a:custGeom>
              <a:avLst/>
              <a:gdLst>
                <a:gd name="T0" fmla="*/ 0 w 5793"/>
                <a:gd name="T1" fmla="*/ 0 h 75"/>
                <a:gd name="T2" fmla="*/ 245 w 5793"/>
                <a:gd name="T3" fmla="*/ 74 h 75"/>
                <a:gd name="T4" fmla="*/ 5547 w 5793"/>
                <a:gd name="T5" fmla="*/ 74 h 75"/>
                <a:gd name="T6" fmla="*/ 5792 w 5793"/>
                <a:gd name="T7" fmla="*/ 0 h 75"/>
                <a:gd name="T8" fmla="*/ 0 w 5793"/>
                <a:gd name="T9" fmla="*/ 0 h 75"/>
                <a:gd name="T10" fmla="*/ 0 60000 65536"/>
                <a:gd name="T11" fmla="*/ 0 60000 65536"/>
                <a:gd name="T12" fmla="*/ 0 60000 65536"/>
                <a:gd name="T13" fmla="*/ 0 60000 65536"/>
                <a:gd name="T14" fmla="*/ 0 60000 65536"/>
                <a:gd name="T15" fmla="*/ 0 w 5793"/>
                <a:gd name="T16" fmla="*/ 0 h 75"/>
                <a:gd name="T17" fmla="*/ 5793 w 5793"/>
                <a:gd name="T18" fmla="*/ 75 h 75"/>
              </a:gdLst>
              <a:ahLst/>
              <a:cxnLst>
                <a:cxn ang="T10">
                  <a:pos x="T0" y="T1"/>
                </a:cxn>
                <a:cxn ang="T11">
                  <a:pos x="T2" y="T3"/>
                </a:cxn>
                <a:cxn ang="T12">
                  <a:pos x="T4" y="T5"/>
                </a:cxn>
                <a:cxn ang="T13">
                  <a:pos x="T6" y="T7"/>
                </a:cxn>
                <a:cxn ang="T14">
                  <a:pos x="T8" y="T9"/>
                </a:cxn>
              </a:cxnLst>
              <a:rect l="T15" t="T16" r="T17" b="T18"/>
              <a:pathLst>
                <a:path w="5793" h="75">
                  <a:moveTo>
                    <a:pt x="0" y="0"/>
                  </a:moveTo>
                  <a:lnTo>
                    <a:pt x="245" y="74"/>
                  </a:lnTo>
                  <a:lnTo>
                    <a:pt x="5547" y="74"/>
                  </a:lnTo>
                  <a:lnTo>
                    <a:pt x="5792" y="0"/>
                  </a:lnTo>
                  <a:lnTo>
                    <a:pt x="0" y="0"/>
                  </a:lnTo>
                </a:path>
              </a:pathLst>
            </a:custGeom>
            <a:solidFill>
              <a:srgbClr val="E42B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88068"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Speaker Goals for Session</a:t>
            </a:r>
          </a:p>
        </p:txBody>
      </p:sp>
      <p:sp>
        <p:nvSpPr>
          <p:cNvPr id="88069" name="Rectangle 7"/>
          <p:cNvSpPr>
            <a:spLocks noGrp="1" noChangeArrowheads="1"/>
          </p:cNvSpPr>
          <p:nvPr>
            <p:ph type="body" idx="1"/>
          </p:nvPr>
        </p:nvSpPr>
        <p:spPr>
          <a:xfrm>
            <a:off x="342900" y="1981200"/>
            <a:ext cx="9715500" cy="3733800"/>
          </a:xfrm>
          <a:noFill/>
        </p:spPr>
        <p:txBody>
          <a:bodyPr lIns="93620" tIns="47604" rIns="93620" bIns="47604"/>
          <a:lstStyle/>
          <a:p>
            <a:pPr marL="341313" indent="-341313">
              <a:spcBef>
                <a:spcPct val="40000"/>
              </a:spcBef>
            </a:pPr>
            <a:r>
              <a:rPr lang="en-US" sz="3200">
                <a:solidFill>
                  <a:srgbClr val="FF0000"/>
                </a:solidFill>
                <a:latin typeface="Arial" charset="0"/>
                <a:ea typeface="ＭＳ Ｐゴシック" charset="0"/>
                <a:cs typeface="ＭＳ Ｐゴシック" charset="0"/>
              </a:rPr>
              <a:t>Change your approach to preparing for a lecture</a:t>
            </a:r>
          </a:p>
          <a:p>
            <a:pPr marL="341313" indent="-341313">
              <a:spcBef>
                <a:spcPct val="40000"/>
              </a:spcBef>
            </a:pPr>
            <a:r>
              <a:rPr lang="en-US" sz="3200">
                <a:solidFill>
                  <a:srgbClr val="FF0000"/>
                </a:solidFill>
                <a:latin typeface="Arial" charset="0"/>
                <a:ea typeface="ＭＳ Ｐゴシック" charset="0"/>
                <a:cs typeface="ＭＳ Ｐゴシック" charset="0"/>
              </a:rPr>
              <a:t>Increase use of images to enhance presentation</a:t>
            </a:r>
          </a:p>
          <a:p>
            <a:pPr marL="341313" indent="-341313">
              <a:spcBef>
                <a:spcPct val="40000"/>
              </a:spcBef>
            </a:pPr>
            <a:r>
              <a:rPr lang="en-US" sz="3200">
                <a:solidFill>
                  <a:srgbClr val="FF0000"/>
                </a:solidFill>
                <a:latin typeface="Arial" charset="0"/>
                <a:ea typeface="ＭＳ Ｐゴシック" charset="0"/>
                <a:cs typeface="ＭＳ Ｐゴシック" charset="0"/>
              </a:rPr>
              <a:t>Improve presentation delivery</a:t>
            </a:r>
          </a:p>
          <a:p>
            <a:pPr marL="341313" indent="-341313">
              <a:spcBef>
                <a:spcPct val="40000"/>
              </a:spcBef>
            </a:pPr>
            <a:r>
              <a:rPr lang="en-US" sz="3200">
                <a:solidFill>
                  <a:srgbClr val="FF0000"/>
                </a:solidFill>
                <a:latin typeface="Arial" charset="0"/>
                <a:ea typeface="ＭＳ Ｐゴシック" charset="0"/>
                <a:cs typeface="ＭＳ Ｐゴシック" charset="0"/>
              </a:rPr>
              <a:t>Stimulate your interest to improve as a speaker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5" descr="Screen Shot 2013-07-15 at 6.35.53 AM.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10352088" cy="743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92162" name="Rectangle 6"/>
          <p:cNvSpPr>
            <a:spLocks noGrp="1" noChangeArrowheads="1"/>
          </p:cNvSpPr>
          <p:nvPr>
            <p:ph type="title"/>
          </p:nvPr>
        </p:nvSpPr>
        <p:spPr>
          <a:xfrm>
            <a:off x="0" y="152400"/>
            <a:ext cx="102870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December 2009 ARV Guidelines</a:t>
            </a:r>
            <a:br>
              <a:rPr lang="en-US" sz="3600">
                <a:solidFill>
                  <a:srgbClr val="FAFD00"/>
                </a:solidFill>
                <a:latin typeface="Arial" charset="0"/>
                <a:ea typeface="ＭＳ Ｐゴシック" charset="0"/>
                <a:cs typeface="ＭＳ Ｐゴシック" charset="0"/>
              </a:rPr>
            </a:br>
            <a:r>
              <a:rPr lang="en-US" sz="3200">
                <a:solidFill>
                  <a:srgbClr val="FFFFFF"/>
                </a:solidFill>
                <a:latin typeface="Arial" charset="0"/>
                <a:ea typeface="ＭＳ Ｐゴシック" charset="0"/>
                <a:cs typeface="ＭＳ Ｐゴシック" charset="0"/>
              </a:rPr>
              <a:t>When to Initiate ARV Therapy</a:t>
            </a:r>
          </a:p>
        </p:txBody>
      </p:sp>
      <p:pic>
        <p:nvPicPr>
          <p:cNvPr id="92163" name="Picture 2" descr="Screen Shot 2013-07-15 at 6.43.5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23513" cy="70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94210" name="Rectangle 6"/>
          <p:cNvSpPr>
            <a:spLocks noGrp="1" noChangeArrowheads="1"/>
          </p:cNvSpPr>
          <p:nvPr>
            <p:ph type="title"/>
          </p:nvPr>
        </p:nvSpPr>
        <p:spPr>
          <a:xfrm>
            <a:off x="0" y="152400"/>
            <a:ext cx="102870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December 2009 ARV Guidelines</a:t>
            </a:r>
            <a:br>
              <a:rPr lang="en-US" sz="3600">
                <a:solidFill>
                  <a:srgbClr val="FAFD00"/>
                </a:solidFill>
                <a:latin typeface="Arial" charset="0"/>
                <a:ea typeface="ＭＳ Ｐゴシック" charset="0"/>
                <a:cs typeface="ＭＳ Ｐゴシック" charset="0"/>
              </a:rPr>
            </a:br>
            <a:r>
              <a:rPr lang="en-US" sz="3200">
                <a:solidFill>
                  <a:srgbClr val="FFFFFF"/>
                </a:solidFill>
                <a:latin typeface="Arial" charset="0"/>
                <a:ea typeface="ＭＳ Ｐゴシック" charset="0"/>
                <a:cs typeface="ＭＳ Ｐゴシック" charset="0"/>
              </a:rPr>
              <a:t>When to Initiate ARV Therapy</a:t>
            </a:r>
          </a:p>
        </p:txBody>
      </p:sp>
      <p:pic>
        <p:nvPicPr>
          <p:cNvPr id="94211" name="Picture 2" descr="Screen Shot 2013-07-15 at 6.43.5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23513" cy="70135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3073400"/>
            <a:ext cx="10345738" cy="762000"/>
          </a:xfrm>
          <a:prstGeom prst="rect">
            <a:avLst/>
          </a:prstGeom>
          <a:solidFill>
            <a:srgbClr val="000000"/>
          </a:solidFill>
          <a:ln w="12700">
            <a:noFill/>
            <a:miter lim="800000"/>
            <a:headEnd/>
            <a:tailEnd/>
          </a:ln>
        </p:spPr>
        <p:txBody>
          <a:bodyPr lIns="92517" tIns="45447" rIns="92517" bIns="45447"/>
          <a:lstStyle/>
          <a:p>
            <a:pPr marL="255944" defTabSz="934715">
              <a:spcBef>
                <a:spcPct val="30000"/>
              </a:spcBef>
              <a:defRPr/>
            </a:pPr>
            <a:r>
              <a:rPr lang="en-US" sz="3200" dirty="0">
                <a:solidFill>
                  <a:srgbClr val="FDFF01"/>
                </a:solidFill>
                <a:effectLst>
                  <a:outerShdw blurRad="50800" dist="38100" dir="2700000">
                    <a:srgbClr val="000000">
                      <a:alpha val="43000"/>
                    </a:srgbClr>
                  </a:outerShdw>
                </a:effectLst>
                <a:latin typeface="Arial" pitchFamily="-105" charset="0"/>
                <a:ea typeface="+mn-ea"/>
                <a:cs typeface="+mn-cs"/>
              </a:rPr>
              <a:t>I know you can’t read what is on this slide, but…….</a:t>
            </a:r>
            <a:r>
              <a:rPr lang="en-US" sz="3200" b="1" dirty="0">
                <a:solidFill>
                  <a:srgbClr val="FAFD00"/>
                </a:solidFill>
                <a:latin typeface="Arial" pitchFamily="-105" charset="0"/>
                <a:ea typeface="+mn-ea"/>
                <a:cs typeface="+mn-cs"/>
              </a:rPr>
              <a:t>		 </a:t>
            </a:r>
            <a:r>
              <a:rPr lang="en-US" sz="3200" dirty="0">
                <a:solidFill>
                  <a:srgbClr val="FAFD00"/>
                </a:solidFill>
                <a:latin typeface="Arial" pitchFamily="-105" charset="0"/>
                <a:ea typeface="+mn-ea"/>
                <a:cs typeface="+mn-cs"/>
              </a:rPr>
              <a:t/>
            </a:r>
            <a:br>
              <a:rPr lang="en-US" sz="3200" dirty="0">
                <a:solidFill>
                  <a:srgbClr val="FAFD00"/>
                </a:solidFill>
                <a:latin typeface="Arial" pitchFamily="-105" charset="0"/>
                <a:ea typeface="+mn-ea"/>
                <a:cs typeface="+mn-cs"/>
              </a:rPr>
            </a:br>
            <a:endParaRPr lang="en-US" sz="3200" dirty="0">
              <a:solidFill>
                <a:srgbClr val="FAFD00"/>
              </a:solidFill>
              <a:latin typeface="Arial" pitchFamily="-105"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96258"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Transitions</a:t>
            </a:r>
          </a:p>
        </p:txBody>
      </p:sp>
      <p:cxnSp>
        <p:nvCxnSpPr>
          <p:cNvPr id="96259" name="Straight Connector 14"/>
          <p:cNvCxnSpPr>
            <a:cxnSpLocks noChangeShapeType="1"/>
          </p:cNvCxnSpPr>
          <p:nvPr/>
        </p:nvCxnSpPr>
        <p:spPr bwMode="auto">
          <a:xfrm>
            <a:off x="0" y="13700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98306"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Transitions</a:t>
            </a:r>
          </a:p>
        </p:txBody>
      </p:sp>
      <p:cxnSp>
        <p:nvCxnSpPr>
          <p:cNvPr id="98307" name="Straight Connector 14"/>
          <p:cNvCxnSpPr>
            <a:cxnSpLocks noChangeShapeType="1"/>
          </p:cNvCxnSpPr>
          <p:nvPr/>
        </p:nvCxnSpPr>
        <p:spPr bwMode="auto">
          <a:xfrm>
            <a:off x="0" y="13700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00354" name="Rectangle 6"/>
          <p:cNvSpPr>
            <a:spLocks noGrp="1" noChangeArrowheads="1"/>
          </p:cNvSpPr>
          <p:nvPr>
            <p:ph type="title"/>
          </p:nvPr>
        </p:nvSpPr>
        <p:spPr>
          <a:xfrm>
            <a:off x="152400" y="381000"/>
            <a:ext cx="9982200" cy="1143000"/>
          </a:xfrm>
          <a:noFill/>
        </p:spPr>
        <p:txBody>
          <a:bodyPr lIns="93620" tIns="47604" rIns="93620" bIns="47604"/>
          <a:lstStyle/>
          <a:p>
            <a:pPr>
              <a:lnSpc>
                <a:spcPts val="4000"/>
              </a:lnSpc>
            </a:pPr>
            <a:r>
              <a:rPr lang="en-US" sz="3200">
                <a:solidFill>
                  <a:srgbClr val="FAFD00"/>
                </a:solidFill>
                <a:latin typeface="Arial" charset="0"/>
                <a:ea typeface="ＭＳ Ｐゴシック" charset="0"/>
                <a:cs typeface="ＭＳ Ｐゴシック" charset="0"/>
              </a:rPr>
              <a:t>Enhancing Presentation Delivery</a:t>
            </a:r>
            <a:br>
              <a:rPr lang="en-US" sz="3200">
                <a:solidFill>
                  <a:srgbClr val="FAFD00"/>
                </a:solidFill>
                <a:latin typeface="Arial" charset="0"/>
                <a:ea typeface="ＭＳ Ｐゴシック" charset="0"/>
                <a:cs typeface="ＭＳ Ｐゴシック" charset="0"/>
              </a:rPr>
            </a:br>
            <a:r>
              <a:rPr lang="en-US" sz="3600">
                <a:solidFill>
                  <a:srgbClr val="FAFD00"/>
                </a:solidFill>
                <a:latin typeface="Arial" charset="0"/>
                <a:ea typeface="ＭＳ Ｐゴシック" charset="0"/>
                <a:cs typeface="ＭＳ Ｐゴシック" charset="0"/>
              </a:rPr>
              <a:t>The Four P’s</a:t>
            </a:r>
          </a:p>
        </p:txBody>
      </p:sp>
      <p:sp>
        <p:nvSpPr>
          <p:cNvPr id="100355" name="Rectangle 7"/>
          <p:cNvSpPr>
            <a:spLocks noGrp="1" noChangeArrowheads="1"/>
          </p:cNvSpPr>
          <p:nvPr>
            <p:ph type="body" idx="1"/>
          </p:nvPr>
        </p:nvSpPr>
        <p:spPr>
          <a:xfrm>
            <a:off x="1079500" y="1905000"/>
            <a:ext cx="8153400" cy="4419600"/>
          </a:xfrm>
          <a:noFill/>
        </p:spPr>
        <p:txBody>
          <a:bodyPr lIns="93620" tIns="47604" rIns="93620" bIns="47604"/>
          <a:lstStyle/>
          <a:p>
            <a:pPr marL="341313" indent="-341313">
              <a:spcBef>
                <a:spcPct val="40000"/>
              </a:spcBef>
            </a:pPr>
            <a:r>
              <a:rPr lang="en-US" sz="3200">
                <a:solidFill>
                  <a:srgbClr val="FFFFFF"/>
                </a:solidFill>
                <a:latin typeface="Arial" charset="0"/>
                <a:ea typeface="ＭＳ Ｐゴシック" charset="0"/>
                <a:cs typeface="ＭＳ Ｐゴシック" charset="0"/>
              </a:rPr>
              <a:t>Preparation (room and AV equipment)</a:t>
            </a:r>
          </a:p>
          <a:p>
            <a:pPr marL="341313" indent="-341313">
              <a:spcBef>
                <a:spcPct val="40000"/>
              </a:spcBef>
            </a:pPr>
            <a:r>
              <a:rPr lang="en-US" sz="3200">
                <a:solidFill>
                  <a:srgbClr val="FFFFFF"/>
                </a:solidFill>
                <a:latin typeface="Arial" charset="0"/>
                <a:ea typeface="ＭＳ Ｐゴシック" charset="0"/>
                <a:cs typeface="ＭＳ Ｐゴシック" charset="0"/>
              </a:rPr>
              <a:t>Projection</a:t>
            </a:r>
          </a:p>
          <a:p>
            <a:pPr marL="341313" indent="-341313">
              <a:spcBef>
                <a:spcPct val="40000"/>
              </a:spcBef>
            </a:pPr>
            <a:r>
              <a:rPr lang="en-US" sz="3200">
                <a:solidFill>
                  <a:srgbClr val="FFFFFF"/>
                </a:solidFill>
                <a:latin typeface="Arial" charset="0"/>
                <a:ea typeface="ＭＳ Ｐゴシック" charset="0"/>
                <a:cs typeface="ＭＳ Ｐゴシック" charset="0"/>
              </a:rPr>
              <a:t>Pauses</a:t>
            </a:r>
          </a:p>
          <a:p>
            <a:pPr marL="341313" indent="-341313">
              <a:spcBef>
                <a:spcPct val="40000"/>
              </a:spcBef>
            </a:pPr>
            <a:r>
              <a:rPr lang="en-US" sz="3200">
                <a:solidFill>
                  <a:srgbClr val="FFFFFF"/>
                </a:solidFill>
                <a:latin typeface="Arial" charset="0"/>
                <a:ea typeface="ＭＳ Ｐゴシック" charset="0"/>
                <a:cs typeface="ＭＳ Ｐゴシック" charset="0"/>
              </a:rPr>
              <a:t>Performance</a:t>
            </a:r>
          </a:p>
        </p:txBody>
      </p:sp>
      <p:cxnSp>
        <p:nvCxnSpPr>
          <p:cNvPr id="100356" name="Straight Connector 14"/>
          <p:cNvCxnSpPr>
            <a:cxnSpLocks noChangeShapeType="1"/>
          </p:cNvCxnSpPr>
          <p:nvPr/>
        </p:nvCxnSpPr>
        <p:spPr bwMode="auto">
          <a:xfrm>
            <a:off x="0" y="15986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
        <p:nvSpPr>
          <p:cNvPr id="100357" name="Rectangle 2"/>
          <p:cNvSpPr>
            <a:spLocks noChangeArrowheads="1"/>
          </p:cNvSpPr>
          <p:nvPr/>
        </p:nvSpPr>
        <p:spPr bwMode="invGray">
          <a:xfrm>
            <a:off x="-66675" y="4876800"/>
            <a:ext cx="10379075" cy="8382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r>
              <a:rPr lang="en-US" sz="2800">
                <a:solidFill>
                  <a:srgbClr val="FDFF01"/>
                </a:solidFill>
                <a:latin typeface="Arial" charset="0"/>
                <a:cs typeface="Arial" charset="0"/>
              </a:rPr>
              <a:t>Outline/Prompt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909638"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523" tIns="46762" rIns="93523" bIns="46762"/>
          <a:lstStyle/>
          <a:p>
            <a:endParaRPr lang="en-US"/>
          </a:p>
        </p:txBody>
      </p:sp>
      <p:sp>
        <p:nvSpPr>
          <p:cNvPr id="102402" name="Rectangle 7"/>
          <p:cNvSpPr>
            <a:spLocks noGrp="1" noChangeArrowheads="1"/>
          </p:cNvSpPr>
          <p:nvPr>
            <p:ph type="title"/>
          </p:nvPr>
        </p:nvSpPr>
        <p:spPr>
          <a:xfrm>
            <a:off x="457200" y="233363"/>
            <a:ext cx="9220200" cy="673100"/>
          </a:xfrm>
        </p:spPr>
        <p:txBody>
          <a:bodyPr lIns="92539" tIns="45458" rIns="92539" bIns="45458"/>
          <a:lstStyle/>
          <a:p>
            <a:r>
              <a:rPr lang="en-US" sz="3700">
                <a:latin typeface="Arial" charset="0"/>
                <a:ea typeface="ＭＳ Ｐゴシック" charset="0"/>
                <a:cs typeface="ＭＳ Ｐゴシック" charset="0"/>
              </a:rPr>
              <a:t>Important North American Ticks</a:t>
            </a:r>
            <a:endParaRPr lang="en-US" sz="3200">
              <a:latin typeface="Arial" charset="0"/>
              <a:ea typeface="ＭＳ Ｐゴシック" charset="0"/>
              <a:cs typeface="ＭＳ Ｐゴシック" charset="0"/>
            </a:endParaRPr>
          </a:p>
        </p:txBody>
      </p:sp>
      <p:pic>
        <p:nvPicPr>
          <p:cNvPr id="102403" name="Picture 8"/>
          <p:cNvPicPr>
            <a:picLocks noChangeAspect="1" noChangeArrowheads="1"/>
          </p:cNvPicPr>
          <p:nvPr/>
        </p:nvPicPr>
        <p:blipFill>
          <a:blip r:embed="rId3">
            <a:extLst>
              <a:ext uri="{28A0092B-C50C-407E-A947-70E740481C1C}">
                <a14:useLocalDpi xmlns:a14="http://schemas.microsoft.com/office/drawing/2010/main" val="0"/>
              </a:ext>
            </a:extLst>
          </a:blip>
          <a:srcRect l="5247" t="66905" r="52475" b="5904"/>
          <a:stretch>
            <a:fillRect/>
          </a:stretch>
        </p:blipFill>
        <p:spPr bwMode="invGray">
          <a:xfrm>
            <a:off x="3878263" y="3821113"/>
            <a:ext cx="264953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04" name="Picture 9"/>
          <p:cNvPicPr>
            <a:picLocks noChangeAspect="1" noChangeArrowheads="1"/>
          </p:cNvPicPr>
          <p:nvPr/>
        </p:nvPicPr>
        <p:blipFill>
          <a:blip r:embed="rId3">
            <a:extLst>
              <a:ext uri="{28A0092B-C50C-407E-A947-70E740481C1C}">
                <a14:useLocalDpi xmlns:a14="http://schemas.microsoft.com/office/drawing/2010/main" val="0"/>
              </a:ext>
            </a:extLst>
          </a:blip>
          <a:srcRect l="6560" t="35420" r="52475" b="38043"/>
          <a:stretch>
            <a:fillRect/>
          </a:stretch>
        </p:blipFill>
        <p:spPr bwMode="invGray">
          <a:xfrm>
            <a:off x="6918325" y="1169988"/>
            <a:ext cx="2649538"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05" name="Picture 10"/>
          <p:cNvPicPr>
            <a:picLocks noChangeAspect="1" noChangeArrowheads="1"/>
          </p:cNvPicPr>
          <p:nvPr/>
        </p:nvPicPr>
        <p:blipFill>
          <a:blip r:embed="rId3">
            <a:extLst>
              <a:ext uri="{28A0092B-C50C-407E-A947-70E740481C1C}">
                <a14:useLocalDpi xmlns:a14="http://schemas.microsoft.com/office/drawing/2010/main" val="0"/>
              </a:ext>
            </a:extLst>
          </a:blip>
          <a:srcRect l="53786" t="66905" r="5247" b="5904"/>
          <a:stretch>
            <a:fillRect/>
          </a:stretch>
        </p:blipFill>
        <p:spPr bwMode="invGray">
          <a:xfrm>
            <a:off x="6918325" y="3821113"/>
            <a:ext cx="264953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06" name="Picture 11"/>
          <p:cNvPicPr>
            <a:picLocks noChangeAspect="1" noChangeArrowheads="1"/>
          </p:cNvPicPr>
          <p:nvPr/>
        </p:nvPicPr>
        <p:blipFill>
          <a:blip r:embed="rId3">
            <a:extLst>
              <a:ext uri="{28A0092B-C50C-407E-A947-70E740481C1C}">
                <a14:useLocalDpi xmlns:a14="http://schemas.microsoft.com/office/drawing/2010/main" val="0"/>
              </a:ext>
            </a:extLst>
          </a:blip>
          <a:srcRect l="52475" t="35420" r="5247" b="38043"/>
          <a:stretch>
            <a:fillRect/>
          </a:stretch>
        </p:blipFill>
        <p:spPr bwMode="invGray">
          <a:xfrm>
            <a:off x="762000" y="3821113"/>
            <a:ext cx="272732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07" name="Picture 12"/>
          <p:cNvPicPr>
            <a:picLocks noChangeAspect="1" noChangeArrowheads="1"/>
          </p:cNvPicPr>
          <p:nvPr/>
        </p:nvPicPr>
        <p:blipFill>
          <a:blip r:embed="rId3">
            <a:extLst>
              <a:ext uri="{28A0092B-C50C-407E-A947-70E740481C1C}">
                <a14:useLocalDpi xmlns:a14="http://schemas.microsoft.com/office/drawing/2010/main" val="0"/>
              </a:ext>
            </a:extLst>
          </a:blip>
          <a:srcRect l="4591" t="3279" r="52475" b="68872"/>
          <a:stretch>
            <a:fillRect/>
          </a:stretch>
        </p:blipFill>
        <p:spPr bwMode="invGray">
          <a:xfrm>
            <a:off x="801688" y="1169988"/>
            <a:ext cx="2687637"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08" name="Picture 13"/>
          <p:cNvPicPr>
            <a:picLocks noChangeAspect="1" noChangeArrowheads="1"/>
          </p:cNvPicPr>
          <p:nvPr/>
        </p:nvPicPr>
        <p:blipFill>
          <a:blip r:embed="rId3">
            <a:extLst>
              <a:ext uri="{28A0092B-C50C-407E-A947-70E740481C1C}">
                <a14:useLocalDpi xmlns:a14="http://schemas.microsoft.com/office/drawing/2010/main" val="0"/>
              </a:ext>
            </a:extLst>
          </a:blip>
          <a:srcRect l="52475" t="3935" r="5247" b="68217"/>
          <a:stretch>
            <a:fillRect/>
          </a:stretch>
        </p:blipFill>
        <p:spPr bwMode="invGray">
          <a:xfrm>
            <a:off x="3878263" y="1169988"/>
            <a:ext cx="2649537"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09" name="Rectangle 14"/>
          <p:cNvSpPr>
            <a:spLocks noChangeArrowheads="1"/>
          </p:cNvSpPr>
          <p:nvPr/>
        </p:nvSpPr>
        <p:spPr bwMode="auto">
          <a:xfrm>
            <a:off x="812800" y="3352800"/>
            <a:ext cx="2684463" cy="311150"/>
          </a:xfrm>
          <a:prstGeom prst="rect">
            <a:avLst/>
          </a:prstGeom>
          <a:solidFill>
            <a:srgbClr val="612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a:spcBef>
                <a:spcPct val="50000"/>
              </a:spcBef>
            </a:pPr>
            <a:r>
              <a:rPr lang="en-US" sz="1600" b="1">
                <a:solidFill>
                  <a:srgbClr val="FAFD00"/>
                </a:solidFill>
                <a:latin typeface="Arial" charset="0"/>
              </a:rPr>
              <a:t>Ixodes Female (Adult)</a:t>
            </a:r>
          </a:p>
        </p:txBody>
      </p:sp>
      <p:sp>
        <p:nvSpPr>
          <p:cNvPr id="102410" name="Rectangle 15"/>
          <p:cNvSpPr>
            <a:spLocks noChangeArrowheads="1"/>
          </p:cNvSpPr>
          <p:nvPr/>
        </p:nvSpPr>
        <p:spPr bwMode="auto">
          <a:xfrm>
            <a:off x="3867150" y="3352800"/>
            <a:ext cx="2660650" cy="311150"/>
          </a:xfrm>
          <a:prstGeom prst="rect">
            <a:avLst/>
          </a:prstGeom>
          <a:solidFill>
            <a:srgbClr val="612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a:spcBef>
                <a:spcPct val="50000"/>
              </a:spcBef>
            </a:pPr>
            <a:r>
              <a:rPr lang="en-US" sz="1600" b="1">
                <a:solidFill>
                  <a:srgbClr val="FAFD00"/>
                </a:solidFill>
                <a:latin typeface="Arial" charset="0"/>
              </a:rPr>
              <a:t>Ixodes Male (Adult)</a:t>
            </a:r>
          </a:p>
        </p:txBody>
      </p:sp>
      <p:sp>
        <p:nvSpPr>
          <p:cNvPr id="102411" name="Rectangle 16"/>
          <p:cNvSpPr>
            <a:spLocks noChangeArrowheads="1"/>
          </p:cNvSpPr>
          <p:nvPr/>
        </p:nvSpPr>
        <p:spPr bwMode="auto">
          <a:xfrm>
            <a:off x="6918325" y="3352800"/>
            <a:ext cx="2660650" cy="311150"/>
          </a:xfrm>
          <a:prstGeom prst="rect">
            <a:avLst/>
          </a:prstGeom>
          <a:solidFill>
            <a:srgbClr val="612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a:spcBef>
                <a:spcPct val="50000"/>
              </a:spcBef>
            </a:pPr>
            <a:r>
              <a:rPr lang="en-US" sz="1600" b="1">
                <a:solidFill>
                  <a:srgbClr val="FAFD00"/>
                </a:solidFill>
                <a:latin typeface="Arial" charset="0"/>
              </a:rPr>
              <a:t>Ixodes Nymph</a:t>
            </a:r>
          </a:p>
        </p:txBody>
      </p:sp>
      <p:sp>
        <p:nvSpPr>
          <p:cNvPr id="102412" name="Rectangle 17"/>
          <p:cNvSpPr>
            <a:spLocks noChangeArrowheads="1"/>
          </p:cNvSpPr>
          <p:nvPr/>
        </p:nvSpPr>
        <p:spPr bwMode="auto">
          <a:xfrm>
            <a:off x="762000" y="6003925"/>
            <a:ext cx="2727325" cy="311150"/>
          </a:xfrm>
          <a:prstGeom prst="rect">
            <a:avLst/>
          </a:prstGeom>
          <a:solidFill>
            <a:srgbClr val="612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a:spcBef>
                <a:spcPct val="50000"/>
              </a:spcBef>
            </a:pPr>
            <a:r>
              <a:rPr lang="en-US" sz="1400" b="1">
                <a:solidFill>
                  <a:srgbClr val="FAFD00"/>
                </a:solidFill>
                <a:latin typeface="Arial" charset="0"/>
              </a:rPr>
              <a:t>Amblyomma Female (Adult)</a:t>
            </a:r>
          </a:p>
        </p:txBody>
      </p:sp>
      <p:sp>
        <p:nvSpPr>
          <p:cNvPr id="102413" name="Rectangle 18"/>
          <p:cNvSpPr>
            <a:spLocks noChangeArrowheads="1"/>
          </p:cNvSpPr>
          <p:nvPr/>
        </p:nvSpPr>
        <p:spPr bwMode="auto">
          <a:xfrm>
            <a:off x="3878263" y="6003925"/>
            <a:ext cx="2649537" cy="311150"/>
          </a:xfrm>
          <a:prstGeom prst="rect">
            <a:avLst/>
          </a:prstGeom>
          <a:solidFill>
            <a:srgbClr val="612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a:spcBef>
                <a:spcPct val="50000"/>
              </a:spcBef>
            </a:pPr>
            <a:r>
              <a:rPr lang="en-US" sz="1400" b="1">
                <a:solidFill>
                  <a:srgbClr val="FAFD00"/>
                </a:solidFill>
                <a:latin typeface="Arial" charset="0"/>
              </a:rPr>
              <a:t>Dermacentor Female (Adult)</a:t>
            </a:r>
          </a:p>
        </p:txBody>
      </p:sp>
      <p:sp>
        <p:nvSpPr>
          <p:cNvPr id="102414" name="Rectangle 19"/>
          <p:cNvSpPr>
            <a:spLocks noChangeArrowheads="1"/>
          </p:cNvSpPr>
          <p:nvPr/>
        </p:nvSpPr>
        <p:spPr bwMode="auto">
          <a:xfrm>
            <a:off x="6918325" y="6003925"/>
            <a:ext cx="2660650" cy="311150"/>
          </a:xfrm>
          <a:prstGeom prst="rect">
            <a:avLst/>
          </a:prstGeom>
          <a:solidFill>
            <a:srgbClr val="612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a:spcBef>
                <a:spcPct val="50000"/>
              </a:spcBef>
            </a:pPr>
            <a:r>
              <a:rPr lang="en-US" sz="1600" b="1">
                <a:solidFill>
                  <a:srgbClr val="FAFD00"/>
                </a:solidFill>
                <a:latin typeface="Arial" charset="0"/>
              </a:rPr>
              <a:t>Ornithodoros (Adult)</a:t>
            </a:r>
          </a:p>
        </p:txBody>
      </p:sp>
      <p:sp>
        <p:nvSpPr>
          <p:cNvPr id="102415" name="Rectangle 20"/>
          <p:cNvSpPr>
            <a:spLocks noChangeArrowheads="1"/>
          </p:cNvSpPr>
          <p:nvPr/>
        </p:nvSpPr>
        <p:spPr bwMode="auto">
          <a:xfrm>
            <a:off x="155575" y="6392863"/>
            <a:ext cx="6478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lIns="92539" tIns="45458" rIns="92539" bIns="45458"/>
          <a:lstStyle/>
          <a:p>
            <a:pPr>
              <a:spcBef>
                <a:spcPct val="50000"/>
              </a:spcBef>
            </a:pPr>
            <a:r>
              <a:rPr lang="en-US" sz="1600" b="1">
                <a:solidFill>
                  <a:srgbClr val="FFEA18"/>
                </a:solidFill>
                <a:latin typeface="Arial" charset="0"/>
              </a:rPr>
              <a:t>From: Spach DH et al.  N Engl J Med. 1993;329:936-47.</a:t>
            </a:r>
          </a:p>
        </p:txBody>
      </p:sp>
      <p:cxnSp>
        <p:nvCxnSpPr>
          <p:cNvPr id="102416" name="Straight Connector 20"/>
          <p:cNvCxnSpPr>
            <a:cxnSpLocks noChangeShapeType="1"/>
          </p:cNvCxnSpPr>
          <p:nvPr/>
        </p:nvCxnSpPr>
        <p:spPr bwMode="auto">
          <a:xfrm>
            <a:off x="0" y="933450"/>
            <a:ext cx="10287000" cy="1588"/>
          </a:xfrm>
          <a:prstGeom prst="line">
            <a:avLst/>
          </a:prstGeom>
          <a:noFill/>
          <a:ln w="82550">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invGray">
          <a:xfrm>
            <a:off x="-25400" y="1752600"/>
            <a:ext cx="10333038" cy="33528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endParaRPr lang="en-US" i="1"/>
          </a:p>
        </p:txBody>
      </p:sp>
      <p:sp>
        <p:nvSpPr>
          <p:cNvPr id="12290" name="Rectangle 3"/>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5365" name="Rectangle 8"/>
          <p:cNvSpPr>
            <a:spLocks noChangeArrowheads="1"/>
          </p:cNvSpPr>
          <p:nvPr/>
        </p:nvSpPr>
        <p:spPr bwMode="auto">
          <a:xfrm>
            <a:off x="355600" y="3009903"/>
            <a:ext cx="9601200" cy="1676400"/>
          </a:xfrm>
          <a:prstGeom prst="rect">
            <a:avLst/>
          </a:prstGeom>
          <a:noFill/>
          <a:ln w="12700">
            <a:noFill/>
            <a:miter lim="800000"/>
            <a:headEnd/>
            <a:tailEnd/>
          </a:ln>
        </p:spPr>
        <p:txBody>
          <a:bodyPr lIns="92517" tIns="45447" rIns="92517" bIns="45447">
            <a:scene3d>
              <a:camera prst="orthographicFront"/>
              <a:lightRig rig="threePt" dir="t"/>
            </a:scene3d>
            <a:sp3d extrusionH="57150">
              <a:bevelT w="50800" h="50800"/>
            </a:sp3d>
          </a:bodyPr>
          <a:lstStyle/>
          <a:p>
            <a:pPr marL="350717" indent="-350717" algn="ctr" defTabSz="934715">
              <a:spcBef>
                <a:spcPct val="30000"/>
              </a:spcBef>
              <a:defRPr/>
            </a:pPr>
            <a:r>
              <a:rPr lang="en-US" sz="4400" dirty="0">
                <a:solidFill>
                  <a:srgbClr val="FDFF01"/>
                </a:solidFill>
                <a:effectLst>
                  <a:outerShdw blurRad="50800" dist="38100" dir="2700000">
                    <a:srgbClr val="000000">
                      <a:alpha val="43000"/>
                    </a:srgbClr>
                  </a:outerShdw>
                  <a:reflection stA="25000" endPos="67000" dist="25400" dir="5400000" sy="-100000" algn="bl" rotWithShape="0"/>
                </a:effectLst>
                <a:latin typeface="Arial" pitchFamily="-105" charset="0"/>
                <a:ea typeface="+mn-ea"/>
                <a:cs typeface="+mn-cs"/>
              </a:rPr>
              <a:t>Preparing for the Presentation</a:t>
            </a:r>
            <a:r>
              <a:rPr lang="en-US" sz="4400" b="1" dirty="0">
                <a:solidFill>
                  <a:srgbClr val="FAFD00"/>
                </a:solidFill>
                <a:latin typeface="Arial" pitchFamily="-105" charset="0"/>
                <a:ea typeface="+mn-ea"/>
                <a:cs typeface="+mn-cs"/>
              </a:rPr>
              <a:t/>
            </a:r>
            <a:br>
              <a:rPr lang="en-US" sz="4400" b="1" dirty="0">
                <a:solidFill>
                  <a:srgbClr val="FAFD00"/>
                </a:solidFill>
                <a:latin typeface="Arial" pitchFamily="-105" charset="0"/>
                <a:ea typeface="+mn-ea"/>
                <a:cs typeface="+mn-cs"/>
              </a:rPr>
            </a:br>
            <a:r>
              <a:rPr lang="en-US" sz="4400" b="1" dirty="0">
                <a:solidFill>
                  <a:srgbClr val="FAFD00"/>
                </a:solidFill>
                <a:latin typeface="Arial" pitchFamily="-105" charset="0"/>
                <a:ea typeface="+mn-ea"/>
                <a:cs typeface="+mn-cs"/>
              </a:rPr>
              <a:t>			 </a:t>
            </a:r>
            <a:r>
              <a:rPr lang="en-US" sz="4400" dirty="0">
                <a:solidFill>
                  <a:srgbClr val="FAFD00"/>
                </a:solidFill>
                <a:latin typeface="Arial" pitchFamily="-105" charset="0"/>
                <a:ea typeface="+mn-ea"/>
                <a:cs typeface="+mn-cs"/>
              </a:rPr>
              <a:t/>
            </a:r>
            <a:br>
              <a:rPr lang="en-US" sz="4400" dirty="0">
                <a:solidFill>
                  <a:srgbClr val="FAFD00"/>
                </a:solidFill>
                <a:latin typeface="Arial" pitchFamily="-105" charset="0"/>
                <a:ea typeface="+mn-ea"/>
                <a:cs typeface="+mn-cs"/>
              </a:rPr>
            </a:br>
            <a:endParaRPr lang="en-US" sz="4400" dirty="0">
              <a:solidFill>
                <a:srgbClr val="FAFD00"/>
              </a:solidFill>
              <a:latin typeface="Arial" pitchFamily="-105" charset="0"/>
              <a:ea typeface="+mn-ea"/>
              <a:cs typeface="+mn-cs"/>
            </a:endParaRPr>
          </a:p>
        </p:txBody>
      </p:sp>
      <p:cxnSp>
        <p:nvCxnSpPr>
          <p:cNvPr id="12292" name="Straight Connector 14"/>
          <p:cNvCxnSpPr>
            <a:cxnSpLocks noChangeShapeType="1"/>
          </p:cNvCxnSpPr>
          <p:nvPr/>
        </p:nvCxnSpPr>
        <p:spPr bwMode="auto">
          <a:xfrm>
            <a:off x="0" y="7620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12293" name="Straight Connector 15"/>
          <p:cNvCxnSpPr>
            <a:cxnSpLocks noChangeShapeType="1"/>
          </p:cNvCxnSpPr>
          <p:nvPr/>
        </p:nvCxnSpPr>
        <p:spPr bwMode="auto">
          <a:xfrm>
            <a:off x="0" y="5943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invGray">
          <a:xfrm>
            <a:off x="233363" y="1169988"/>
            <a:ext cx="9898062" cy="5457825"/>
          </a:xfrm>
          <a:prstGeom prst="rect">
            <a:avLst/>
          </a:prstGeom>
          <a:solidFill>
            <a:schemeClr val="tx2"/>
          </a:solidFill>
          <a:ln w="12700">
            <a:solidFill>
              <a:srgbClr val="FFFFFF"/>
            </a:solidFill>
            <a:miter lim="800000"/>
            <a:headEnd/>
            <a:tailEnd/>
          </a:ln>
        </p:spPr>
        <p:txBody>
          <a:bodyPr wrap="none" lIns="93512" tIns="46757" rIns="93512" bIns="46757" anchor="ctr"/>
          <a:lstStyle/>
          <a:p>
            <a:endParaRPr lang="en-US"/>
          </a:p>
        </p:txBody>
      </p:sp>
      <p:sp>
        <p:nvSpPr>
          <p:cNvPr id="104450" name="Oval 3" descr="Diagonal brick"/>
          <p:cNvSpPr>
            <a:spLocks noChangeArrowheads="1"/>
          </p:cNvSpPr>
          <p:nvPr/>
        </p:nvSpPr>
        <p:spPr bwMode="invGray">
          <a:xfrm>
            <a:off x="2133600" y="2514600"/>
            <a:ext cx="6096000" cy="3581400"/>
          </a:xfrm>
          <a:prstGeom prst="ellipse">
            <a:avLst/>
          </a:prstGeom>
          <a:noFill/>
          <a:ln w="762000">
            <a:solidFill>
              <a:srgbClr val="008080"/>
            </a:solidFill>
            <a:round/>
            <a:headEnd/>
            <a:tailEnd/>
          </a:ln>
          <a:extLst>
            <a:ext uri="{909E8E84-426E-40dd-AFC4-6F175D3DCCD1}">
              <a14:hiddenFill xmlns:a14="http://schemas.microsoft.com/office/drawing/2010/main">
                <a:solidFill>
                  <a:srgbClr val="FFFFFF"/>
                </a:solidFill>
              </a14:hiddenFill>
            </a:ext>
          </a:extLst>
        </p:spPr>
        <p:txBody>
          <a:bodyPr lIns="93512" tIns="46757" rIns="93512" bIns="46757"/>
          <a:lstStyle/>
          <a:p>
            <a:endParaRPr lang="en-US"/>
          </a:p>
        </p:txBody>
      </p:sp>
      <p:sp>
        <p:nvSpPr>
          <p:cNvPr id="104451" name="Oval 4"/>
          <p:cNvSpPr>
            <a:spLocks noChangeArrowheads="1"/>
          </p:cNvSpPr>
          <p:nvPr/>
        </p:nvSpPr>
        <p:spPr bwMode="invGray">
          <a:xfrm>
            <a:off x="2514600" y="2743200"/>
            <a:ext cx="5334000" cy="3124200"/>
          </a:xfrm>
          <a:prstGeom prst="ellipse">
            <a:avLst/>
          </a:prstGeom>
          <a:gradFill rotWithShape="0">
            <a:gsLst>
              <a:gs pos="0">
                <a:srgbClr val="8154D1"/>
              </a:gs>
              <a:gs pos="100000">
                <a:schemeClr val="tx1"/>
              </a:gs>
            </a:gsLst>
            <a:path path="shape">
              <a:fillToRect l="50000" t="50000" r="50000" b="50000"/>
            </a:path>
          </a:gradFill>
          <a:ln w="127000">
            <a:solidFill>
              <a:srgbClr val="FF00FF"/>
            </a:solidFill>
            <a:round/>
            <a:headEnd/>
            <a:tailEnd/>
          </a:ln>
        </p:spPr>
        <p:txBody>
          <a:bodyPr lIns="93512" tIns="46757" rIns="93512" bIns="46757"/>
          <a:lstStyle/>
          <a:p>
            <a:endParaRPr lang="en-US"/>
          </a:p>
        </p:txBody>
      </p:sp>
      <p:sp>
        <p:nvSpPr>
          <p:cNvPr id="104452" name="Rectangle 8"/>
          <p:cNvSpPr>
            <a:spLocks noGrp="1" noChangeArrowheads="1"/>
          </p:cNvSpPr>
          <p:nvPr>
            <p:ph type="title"/>
          </p:nvPr>
        </p:nvSpPr>
        <p:spPr>
          <a:xfrm>
            <a:off x="771525" y="311150"/>
            <a:ext cx="8743950" cy="704850"/>
          </a:xfrm>
          <a:noFill/>
        </p:spPr>
        <p:txBody>
          <a:bodyPr/>
          <a:lstStyle/>
          <a:p>
            <a:pPr>
              <a:spcBef>
                <a:spcPct val="2000"/>
              </a:spcBef>
            </a:pPr>
            <a:r>
              <a:rPr lang="en-US" sz="3200">
                <a:latin typeface="Arial" charset="0"/>
                <a:ea typeface="ＭＳ Ｐゴシック" charset="0"/>
                <a:cs typeface="ＭＳ Ｐゴシック" charset="0"/>
              </a:rPr>
              <a:t>Vancomycin: Mechanism of Action</a:t>
            </a:r>
          </a:p>
        </p:txBody>
      </p:sp>
      <p:sp>
        <p:nvSpPr>
          <p:cNvPr id="104453" name="Rectangle 9"/>
          <p:cNvSpPr>
            <a:spLocks noChangeArrowheads="1"/>
          </p:cNvSpPr>
          <p:nvPr/>
        </p:nvSpPr>
        <p:spPr bwMode="auto">
          <a:xfrm>
            <a:off x="5230813" y="6145213"/>
            <a:ext cx="381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512" tIns="46757" rIns="93512" bIns="46757"/>
          <a:lstStyle/>
          <a:p>
            <a:endParaRPr lang="en-US"/>
          </a:p>
        </p:txBody>
      </p:sp>
      <p:sp>
        <p:nvSpPr>
          <p:cNvPr id="104454" name="Rectangle 10"/>
          <p:cNvSpPr>
            <a:spLocks noChangeArrowheads="1"/>
          </p:cNvSpPr>
          <p:nvPr/>
        </p:nvSpPr>
        <p:spPr bwMode="auto">
          <a:xfrm>
            <a:off x="777875" y="1600200"/>
            <a:ext cx="8731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512" tIns="46757" rIns="93512" bIns="46757"/>
          <a:lstStyle/>
          <a:p>
            <a:endParaRPr lang="en-US"/>
          </a:p>
        </p:txBody>
      </p:sp>
      <p:sp>
        <p:nvSpPr>
          <p:cNvPr id="104455" name="Arc 11"/>
          <p:cNvSpPr>
            <a:spLocks/>
          </p:cNvSpPr>
          <p:nvPr/>
        </p:nvSpPr>
        <p:spPr bwMode="auto">
          <a:xfrm>
            <a:off x="8805863" y="4910138"/>
            <a:ext cx="546100" cy="546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93512" tIns="46757" rIns="93512" bIns="46757"/>
          <a:lstStyle/>
          <a:p>
            <a:endParaRPr lang="en-US"/>
          </a:p>
        </p:txBody>
      </p:sp>
      <p:sp>
        <p:nvSpPr>
          <p:cNvPr id="104456" name="Rectangle 12"/>
          <p:cNvSpPr>
            <a:spLocks noChangeArrowheads="1"/>
          </p:cNvSpPr>
          <p:nvPr/>
        </p:nvSpPr>
        <p:spPr bwMode="invGray">
          <a:xfrm>
            <a:off x="7996238" y="1274763"/>
            <a:ext cx="2057400" cy="519112"/>
          </a:xfrm>
          <a:prstGeom prst="rect">
            <a:avLst/>
          </a:prstGeom>
          <a:gradFill rotWithShape="0">
            <a:gsLst>
              <a:gs pos="0">
                <a:srgbClr val="BFB04E"/>
              </a:gs>
              <a:gs pos="50000">
                <a:srgbClr val="48421D"/>
              </a:gs>
              <a:gs pos="100000">
                <a:srgbClr val="BFB04E"/>
              </a:gs>
            </a:gsLst>
            <a:lin ang="5400000" scaled="1"/>
          </a:gradFill>
          <a:ln w="25400">
            <a:solidFill>
              <a:srgbClr val="FFFFFF"/>
            </a:solidFill>
            <a:miter lim="800000"/>
            <a:headEnd/>
            <a:tailEnd/>
          </a:ln>
        </p:spPr>
        <p:txBody>
          <a:bodyPr lIns="92528" tIns="45453" rIns="92528" bIns="45453"/>
          <a:lstStyle/>
          <a:p>
            <a:pPr algn="ctr">
              <a:spcBef>
                <a:spcPct val="50000"/>
              </a:spcBef>
            </a:pPr>
            <a:r>
              <a:rPr lang="en-US">
                <a:solidFill>
                  <a:srgbClr val="FFFFFF"/>
                </a:solidFill>
                <a:latin typeface="Arial" charset="0"/>
              </a:rPr>
              <a:t>Vancomycin</a:t>
            </a:r>
          </a:p>
        </p:txBody>
      </p:sp>
      <p:sp>
        <p:nvSpPr>
          <p:cNvPr id="104457" name="AutoShape 14"/>
          <p:cNvSpPr>
            <a:spLocks noChangeArrowheads="1"/>
          </p:cNvSpPr>
          <p:nvPr/>
        </p:nvSpPr>
        <p:spPr bwMode="auto">
          <a:xfrm>
            <a:off x="1524000" y="3124200"/>
            <a:ext cx="457200" cy="533400"/>
          </a:xfrm>
          <a:prstGeom prst="curvedRightArrow">
            <a:avLst>
              <a:gd name="adj1" fmla="val 23323"/>
              <a:gd name="adj2" fmla="val 46645"/>
              <a:gd name="adj3" fmla="val 33333"/>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58" name="AutoShape 15"/>
          <p:cNvSpPr>
            <a:spLocks noChangeArrowheads="1"/>
          </p:cNvSpPr>
          <p:nvPr/>
        </p:nvSpPr>
        <p:spPr bwMode="auto">
          <a:xfrm rot="1043498">
            <a:off x="790575" y="2270125"/>
            <a:ext cx="534988" cy="458788"/>
          </a:xfrm>
          <a:prstGeom prst="curvedRightArrow">
            <a:avLst>
              <a:gd name="adj1" fmla="val 20000"/>
              <a:gd name="adj2" fmla="val 40000"/>
              <a:gd name="adj3" fmla="val 38886"/>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59" name="Rectangle 16"/>
          <p:cNvSpPr>
            <a:spLocks noChangeArrowheads="1"/>
          </p:cNvSpPr>
          <p:nvPr/>
        </p:nvSpPr>
        <p:spPr bwMode="auto">
          <a:xfrm>
            <a:off x="533400" y="1600200"/>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528" tIns="45453" rIns="92528" bIns="45453"/>
          <a:lstStyle/>
          <a:p>
            <a:pPr algn="ctr">
              <a:spcBef>
                <a:spcPct val="50000"/>
              </a:spcBef>
            </a:pPr>
            <a:r>
              <a:rPr lang="en-US" sz="2000" b="1">
                <a:solidFill>
                  <a:srgbClr val="FAFD00"/>
                </a:solidFill>
                <a:latin typeface="Arial" charset="0"/>
              </a:rPr>
              <a:t>Cell Wall Synthesis</a:t>
            </a:r>
          </a:p>
        </p:txBody>
      </p:sp>
      <p:sp>
        <p:nvSpPr>
          <p:cNvPr id="104460" name="AutoShape 17"/>
          <p:cNvSpPr>
            <a:spLocks noChangeArrowheads="1"/>
          </p:cNvSpPr>
          <p:nvPr/>
        </p:nvSpPr>
        <p:spPr bwMode="auto">
          <a:xfrm flipH="1">
            <a:off x="6624638" y="1716088"/>
            <a:ext cx="298450" cy="857250"/>
          </a:xfrm>
          <a:prstGeom prst="curvedRightArrow">
            <a:avLst>
              <a:gd name="adj1" fmla="val 57420"/>
              <a:gd name="adj2" fmla="val 114840"/>
              <a:gd name="adj3" fmla="val 33333"/>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61" name="Line 18"/>
          <p:cNvSpPr>
            <a:spLocks noChangeShapeType="1"/>
          </p:cNvSpPr>
          <p:nvPr/>
        </p:nvSpPr>
        <p:spPr bwMode="auto">
          <a:xfrm flipV="1">
            <a:off x="6411913" y="2105025"/>
            <a:ext cx="757237" cy="0"/>
          </a:xfrm>
          <a:prstGeom prst="line">
            <a:avLst/>
          </a:prstGeom>
          <a:noFill/>
          <a:ln w="44450">
            <a:solidFill>
              <a:srgbClr val="FF0000"/>
            </a:solidFill>
            <a:round/>
            <a:headEnd/>
            <a:tailEnd/>
          </a:ln>
          <a:extLst>
            <a:ext uri="{909E8E84-426E-40dd-AFC4-6F175D3DCCD1}">
              <a14:hiddenFill xmlns:a14="http://schemas.microsoft.com/office/drawing/2010/main">
                <a:noFill/>
              </a14:hiddenFill>
            </a:ext>
          </a:extLst>
        </p:spPr>
        <p:txBody>
          <a:bodyPr wrap="none" lIns="93512" tIns="46757" rIns="93512" bIns="46757" anchor="ctr"/>
          <a:lstStyle/>
          <a:p>
            <a:endParaRPr lang="en-US"/>
          </a:p>
        </p:txBody>
      </p:sp>
      <p:sp>
        <p:nvSpPr>
          <p:cNvPr id="104462" name="Freeform 19"/>
          <p:cNvSpPr>
            <a:spLocks/>
          </p:cNvSpPr>
          <p:nvPr/>
        </p:nvSpPr>
        <p:spPr bwMode="white">
          <a:xfrm>
            <a:off x="8104188" y="4522788"/>
            <a:ext cx="698500" cy="735012"/>
          </a:xfrm>
          <a:custGeom>
            <a:avLst/>
            <a:gdLst>
              <a:gd name="T0" fmla="*/ 2147483647 w 505"/>
              <a:gd name="T1" fmla="*/ 2147483647 h 395"/>
              <a:gd name="T2" fmla="*/ 2147483647 w 505"/>
              <a:gd name="T3" fmla="*/ 2147483647 h 395"/>
              <a:gd name="T4" fmla="*/ 2147483647 w 505"/>
              <a:gd name="T5" fmla="*/ 2147483647 h 395"/>
              <a:gd name="T6" fmla="*/ 2147483647 w 505"/>
              <a:gd name="T7" fmla="*/ 2147483647 h 395"/>
              <a:gd name="T8" fmla="*/ 2147483647 w 505"/>
              <a:gd name="T9" fmla="*/ 2147483647 h 395"/>
              <a:gd name="T10" fmla="*/ 2147483647 w 505"/>
              <a:gd name="T11" fmla="*/ 2147483647 h 395"/>
              <a:gd name="T12" fmla="*/ 2147483647 w 505"/>
              <a:gd name="T13" fmla="*/ 2147483647 h 395"/>
              <a:gd name="T14" fmla="*/ 2147483647 w 505"/>
              <a:gd name="T15" fmla="*/ 2147483647 h 395"/>
              <a:gd name="T16" fmla="*/ 2147483647 w 505"/>
              <a:gd name="T17" fmla="*/ 2147483647 h 395"/>
              <a:gd name="T18" fmla="*/ 2147483647 w 505"/>
              <a:gd name="T19" fmla="*/ 2147483647 h 395"/>
              <a:gd name="T20" fmla="*/ 2147483647 w 505"/>
              <a:gd name="T21" fmla="*/ 2147483647 h 395"/>
              <a:gd name="T22" fmla="*/ 2147483647 w 505"/>
              <a:gd name="T23" fmla="*/ 2147483647 h 395"/>
              <a:gd name="T24" fmla="*/ 2147483647 w 505"/>
              <a:gd name="T25" fmla="*/ 0 h 395"/>
              <a:gd name="T26" fmla="*/ 2147483647 w 505"/>
              <a:gd name="T27" fmla="*/ 2147483647 h 395"/>
              <a:gd name="T28" fmla="*/ 2147483647 w 505"/>
              <a:gd name="T29" fmla="*/ 2147483647 h 395"/>
              <a:gd name="T30" fmla="*/ 2147483647 w 505"/>
              <a:gd name="T31" fmla="*/ 2147483647 h 395"/>
              <a:gd name="T32" fmla="*/ 2147483647 w 505"/>
              <a:gd name="T33" fmla="*/ 2147483647 h 395"/>
              <a:gd name="T34" fmla="*/ 2147483647 w 505"/>
              <a:gd name="T35" fmla="*/ 2147483647 h 395"/>
              <a:gd name="T36" fmla="*/ 2147483647 w 505"/>
              <a:gd name="T37" fmla="*/ 2147483647 h 395"/>
              <a:gd name="T38" fmla="*/ 2147483647 w 505"/>
              <a:gd name="T39" fmla="*/ 2147483647 h 395"/>
              <a:gd name="T40" fmla="*/ 2147483647 w 505"/>
              <a:gd name="T41" fmla="*/ 2147483647 h 395"/>
              <a:gd name="T42" fmla="*/ 2147483647 w 505"/>
              <a:gd name="T43" fmla="*/ 2147483647 h 395"/>
              <a:gd name="T44" fmla="*/ 2147483647 w 505"/>
              <a:gd name="T45" fmla="*/ 2147483647 h 395"/>
              <a:gd name="T46" fmla="*/ 2147483647 w 505"/>
              <a:gd name="T47" fmla="*/ 2147483647 h 395"/>
              <a:gd name="T48" fmla="*/ 2147483647 w 505"/>
              <a:gd name="T49" fmla="*/ 2147483647 h 3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5"/>
              <a:gd name="T76" fmla="*/ 0 h 395"/>
              <a:gd name="T77" fmla="*/ 505 w 505"/>
              <a:gd name="T78" fmla="*/ 395 h 3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5" h="395">
                <a:moveTo>
                  <a:pt x="15" y="331"/>
                </a:moveTo>
                <a:cubicBezTo>
                  <a:pt x="36" y="338"/>
                  <a:pt x="60" y="340"/>
                  <a:pt x="79" y="352"/>
                </a:cubicBezTo>
                <a:cubicBezTo>
                  <a:pt x="89" y="359"/>
                  <a:pt x="98" y="370"/>
                  <a:pt x="111" y="373"/>
                </a:cubicBezTo>
                <a:cubicBezTo>
                  <a:pt x="152" y="386"/>
                  <a:pt x="196" y="387"/>
                  <a:pt x="239" y="395"/>
                </a:cubicBezTo>
                <a:cubicBezTo>
                  <a:pt x="281" y="392"/>
                  <a:pt x="324" y="392"/>
                  <a:pt x="367" y="384"/>
                </a:cubicBezTo>
                <a:cubicBezTo>
                  <a:pt x="389" y="381"/>
                  <a:pt x="431" y="363"/>
                  <a:pt x="431" y="363"/>
                </a:cubicBezTo>
                <a:cubicBezTo>
                  <a:pt x="452" y="367"/>
                  <a:pt x="475" y="382"/>
                  <a:pt x="495" y="373"/>
                </a:cubicBezTo>
                <a:cubicBezTo>
                  <a:pt x="505" y="369"/>
                  <a:pt x="487" y="352"/>
                  <a:pt x="484" y="341"/>
                </a:cubicBezTo>
                <a:cubicBezTo>
                  <a:pt x="479" y="328"/>
                  <a:pt x="476" y="313"/>
                  <a:pt x="473" y="299"/>
                </a:cubicBezTo>
                <a:cubicBezTo>
                  <a:pt x="480" y="278"/>
                  <a:pt x="502" y="257"/>
                  <a:pt x="495" y="235"/>
                </a:cubicBezTo>
                <a:cubicBezTo>
                  <a:pt x="472" y="170"/>
                  <a:pt x="475" y="165"/>
                  <a:pt x="420" y="128"/>
                </a:cubicBezTo>
                <a:cubicBezTo>
                  <a:pt x="396" y="92"/>
                  <a:pt x="386" y="79"/>
                  <a:pt x="345" y="64"/>
                </a:cubicBezTo>
                <a:cubicBezTo>
                  <a:pt x="320" y="27"/>
                  <a:pt x="302" y="15"/>
                  <a:pt x="260" y="0"/>
                </a:cubicBezTo>
                <a:cubicBezTo>
                  <a:pt x="226" y="51"/>
                  <a:pt x="234" y="21"/>
                  <a:pt x="260" y="96"/>
                </a:cubicBezTo>
                <a:cubicBezTo>
                  <a:pt x="260" y="97"/>
                  <a:pt x="282" y="160"/>
                  <a:pt x="281" y="160"/>
                </a:cubicBezTo>
                <a:cubicBezTo>
                  <a:pt x="272" y="168"/>
                  <a:pt x="259" y="153"/>
                  <a:pt x="249" y="149"/>
                </a:cubicBezTo>
                <a:cubicBezTo>
                  <a:pt x="170" y="177"/>
                  <a:pt x="262" y="138"/>
                  <a:pt x="196" y="192"/>
                </a:cubicBezTo>
                <a:cubicBezTo>
                  <a:pt x="180" y="206"/>
                  <a:pt x="141" y="217"/>
                  <a:pt x="121" y="224"/>
                </a:cubicBezTo>
                <a:cubicBezTo>
                  <a:pt x="117" y="214"/>
                  <a:pt x="121" y="190"/>
                  <a:pt x="111" y="192"/>
                </a:cubicBezTo>
                <a:cubicBezTo>
                  <a:pt x="91" y="197"/>
                  <a:pt x="84" y="224"/>
                  <a:pt x="68" y="235"/>
                </a:cubicBezTo>
                <a:cubicBezTo>
                  <a:pt x="57" y="242"/>
                  <a:pt x="46" y="249"/>
                  <a:pt x="36" y="256"/>
                </a:cubicBezTo>
                <a:cubicBezTo>
                  <a:pt x="32" y="267"/>
                  <a:pt x="30" y="278"/>
                  <a:pt x="25" y="288"/>
                </a:cubicBezTo>
                <a:cubicBezTo>
                  <a:pt x="19" y="300"/>
                  <a:pt x="0" y="308"/>
                  <a:pt x="4" y="320"/>
                </a:cubicBezTo>
                <a:cubicBezTo>
                  <a:pt x="6" y="331"/>
                  <a:pt x="28" y="324"/>
                  <a:pt x="36" y="331"/>
                </a:cubicBezTo>
                <a:cubicBezTo>
                  <a:pt x="40" y="336"/>
                  <a:pt x="22" y="331"/>
                  <a:pt x="15" y="331"/>
                </a:cubicBezTo>
                <a:close/>
              </a:path>
            </a:pathLst>
          </a:cu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3512" tIns="46757" rIns="93512" bIns="46757" anchor="ctr"/>
          <a:lstStyle/>
          <a:p>
            <a:endParaRPr lang="en-US"/>
          </a:p>
        </p:txBody>
      </p:sp>
      <p:sp>
        <p:nvSpPr>
          <p:cNvPr id="104463" name="Freeform 20"/>
          <p:cNvSpPr>
            <a:spLocks/>
          </p:cNvSpPr>
          <p:nvPr/>
        </p:nvSpPr>
        <p:spPr bwMode="white">
          <a:xfrm rot="-1980000">
            <a:off x="7961313" y="3716338"/>
            <a:ext cx="801687" cy="627062"/>
          </a:xfrm>
          <a:custGeom>
            <a:avLst/>
            <a:gdLst>
              <a:gd name="T0" fmla="*/ 2147483647 w 505"/>
              <a:gd name="T1" fmla="*/ 2147483647 h 395"/>
              <a:gd name="T2" fmla="*/ 2147483647 w 505"/>
              <a:gd name="T3" fmla="*/ 2147483647 h 395"/>
              <a:gd name="T4" fmla="*/ 2147483647 w 505"/>
              <a:gd name="T5" fmla="*/ 2147483647 h 395"/>
              <a:gd name="T6" fmla="*/ 2147483647 w 505"/>
              <a:gd name="T7" fmla="*/ 2147483647 h 395"/>
              <a:gd name="T8" fmla="*/ 2147483647 w 505"/>
              <a:gd name="T9" fmla="*/ 2147483647 h 395"/>
              <a:gd name="T10" fmla="*/ 2147483647 w 505"/>
              <a:gd name="T11" fmla="*/ 2147483647 h 395"/>
              <a:gd name="T12" fmla="*/ 2147483647 w 505"/>
              <a:gd name="T13" fmla="*/ 2147483647 h 395"/>
              <a:gd name="T14" fmla="*/ 2147483647 w 505"/>
              <a:gd name="T15" fmla="*/ 2147483647 h 395"/>
              <a:gd name="T16" fmla="*/ 2147483647 w 505"/>
              <a:gd name="T17" fmla="*/ 2147483647 h 395"/>
              <a:gd name="T18" fmla="*/ 2147483647 w 505"/>
              <a:gd name="T19" fmla="*/ 2147483647 h 395"/>
              <a:gd name="T20" fmla="*/ 2147483647 w 505"/>
              <a:gd name="T21" fmla="*/ 2147483647 h 395"/>
              <a:gd name="T22" fmla="*/ 2147483647 w 505"/>
              <a:gd name="T23" fmla="*/ 2147483647 h 395"/>
              <a:gd name="T24" fmla="*/ 2147483647 w 505"/>
              <a:gd name="T25" fmla="*/ 0 h 395"/>
              <a:gd name="T26" fmla="*/ 2147483647 w 505"/>
              <a:gd name="T27" fmla="*/ 2147483647 h 395"/>
              <a:gd name="T28" fmla="*/ 2147483647 w 505"/>
              <a:gd name="T29" fmla="*/ 2147483647 h 395"/>
              <a:gd name="T30" fmla="*/ 2147483647 w 505"/>
              <a:gd name="T31" fmla="*/ 2147483647 h 395"/>
              <a:gd name="T32" fmla="*/ 2147483647 w 505"/>
              <a:gd name="T33" fmla="*/ 2147483647 h 395"/>
              <a:gd name="T34" fmla="*/ 2147483647 w 505"/>
              <a:gd name="T35" fmla="*/ 2147483647 h 395"/>
              <a:gd name="T36" fmla="*/ 2147483647 w 505"/>
              <a:gd name="T37" fmla="*/ 2147483647 h 395"/>
              <a:gd name="T38" fmla="*/ 2147483647 w 505"/>
              <a:gd name="T39" fmla="*/ 2147483647 h 395"/>
              <a:gd name="T40" fmla="*/ 2147483647 w 505"/>
              <a:gd name="T41" fmla="*/ 2147483647 h 395"/>
              <a:gd name="T42" fmla="*/ 2147483647 w 505"/>
              <a:gd name="T43" fmla="*/ 2147483647 h 395"/>
              <a:gd name="T44" fmla="*/ 2147483647 w 505"/>
              <a:gd name="T45" fmla="*/ 2147483647 h 395"/>
              <a:gd name="T46" fmla="*/ 2147483647 w 505"/>
              <a:gd name="T47" fmla="*/ 2147483647 h 395"/>
              <a:gd name="T48" fmla="*/ 2147483647 w 505"/>
              <a:gd name="T49" fmla="*/ 2147483647 h 3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5"/>
              <a:gd name="T76" fmla="*/ 0 h 395"/>
              <a:gd name="T77" fmla="*/ 505 w 505"/>
              <a:gd name="T78" fmla="*/ 395 h 3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5" h="395">
                <a:moveTo>
                  <a:pt x="15" y="331"/>
                </a:moveTo>
                <a:cubicBezTo>
                  <a:pt x="36" y="338"/>
                  <a:pt x="60" y="340"/>
                  <a:pt x="79" y="352"/>
                </a:cubicBezTo>
                <a:cubicBezTo>
                  <a:pt x="89" y="359"/>
                  <a:pt x="98" y="370"/>
                  <a:pt x="111" y="373"/>
                </a:cubicBezTo>
                <a:cubicBezTo>
                  <a:pt x="152" y="386"/>
                  <a:pt x="196" y="387"/>
                  <a:pt x="239" y="395"/>
                </a:cubicBezTo>
                <a:cubicBezTo>
                  <a:pt x="281" y="392"/>
                  <a:pt x="324" y="392"/>
                  <a:pt x="367" y="384"/>
                </a:cubicBezTo>
                <a:cubicBezTo>
                  <a:pt x="389" y="381"/>
                  <a:pt x="431" y="363"/>
                  <a:pt x="431" y="363"/>
                </a:cubicBezTo>
                <a:cubicBezTo>
                  <a:pt x="452" y="367"/>
                  <a:pt x="475" y="382"/>
                  <a:pt x="495" y="373"/>
                </a:cubicBezTo>
                <a:cubicBezTo>
                  <a:pt x="505" y="369"/>
                  <a:pt x="487" y="352"/>
                  <a:pt x="484" y="341"/>
                </a:cubicBezTo>
                <a:cubicBezTo>
                  <a:pt x="479" y="328"/>
                  <a:pt x="476" y="313"/>
                  <a:pt x="473" y="299"/>
                </a:cubicBezTo>
                <a:cubicBezTo>
                  <a:pt x="480" y="278"/>
                  <a:pt x="502" y="257"/>
                  <a:pt x="495" y="235"/>
                </a:cubicBezTo>
                <a:cubicBezTo>
                  <a:pt x="472" y="170"/>
                  <a:pt x="475" y="165"/>
                  <a:pt x="420" y="128"/>
                </a:cubicBezTo>
                <a:cubicBezTo>
                  <a:pt x="396" y="92"/>
                  <a:pt x="386" y="79"/>
                  <a:pt x="345" y="64"/>
                </a:cubicBezTo>
                <a:cubicBezTo>
                  <a:pt x="320" y="27"/>
                  <a:pt x="302" y="15"/>
                  <a:pt x="260" y="0"/>
                </a:cubicBezTo>
                <a:cubicBezTo>
                  <a:pt x="226" y="51"/>
                  <a:pt x="234" y="21"/>
                  <a:pt x="260" y="96"/>
                </a:cubicBezTo>
                <a:cubicBezTo>
                  <a:pt x="260" y="97"/>
                  <a:pt x="282" y="160"/>
                  <a:pt x="281" y="160"/>
                </a:cubicBezTo>
                <a:cubicBezTo>
                  <a:pt x="272" y="168"/>
                  <a:pt x="259" y="153"/>
                  <a:pt x="249" y="149"/>
                </a:cubicBezTo>
                <a:cubicBezTo>
                  <a:pt x="170" y="177"/>
                  <a:pt x="262" y="138"/>
                  <a:pt x="196" y="192"/>
                </a:cubicBezTo>
                <a:cubicBezTo>
                  <a:pt x="180" y="206"/>
                  <a:pt x="141" y="217"/>
                  <a:pt x="121" y="224"/>
                </a:cubicBezTo>
                <a:cubicBezTo>
                  <a:pt x="117" y="214"/>
                  <a:pt x="121" y="190"/>
                  <a:pt x="111" y="192"/>
                </a:cubicBezTo>
                <a:cubicBezTo>
                  <a:pt x="91" y="197"/>
                  <a:pt x="84" y="224"/>
                  <a:pt x="68" y="235"/>
                </a:cubicBezTo>
                <a:cubicBezTo>
                  <a:pt x="57" y="242"/>
                  <a:pt x="46" y="249"/>
                  <a:pt x="36" y="256"/>
                </a:cubicBezTo>
                <a:cubicBezTo>
                  <a:pt x="32" y="267"/>
                  <a:pt x="30" y="278"/>
                  <a:pt x="25" y="288"/>
                </a:cubicBezTo>
                <a:cubicBezTo>
                  <a:pt x="19" y="300"/>
                  <a:pt x="0" y="308"/>
                  <a:pt x="4" y="320"/>
                </a:cubicBezTo>
                <a:cubicBezTo>
                  <a:pt x="6" y="331"/>
                  <a:pt x="28" y="324"/>
                  <a:pt x="36" y="331"/>
                </a:cubicBezTo>
                <a:cubicBezTo>
                  <a:pt x="40" y="336"/>
                  <a:pt x="22" y="331"/>
                  <a:pt x="15" y="331"/>
                </a:cubicBezTo>
                <a:close/>
              </a:path>
            </a:pathLst>
          </a:cu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3512" tIns="46757" rIns="93512" bIns="46757" anchor="ctr"/>
          <a:lstStyle/>
          <a:p>
            <a:endParaRPr lang="en-US"/>
          </a:p>
        </p:txBody>
      </p:sp>
      <p:sp>
        <p:nvSpPr>
          <p:cNvPr id="104464" name="Freeform 21"/>
          <p:cNvSpPr>
            <a:spLocks/>
          </p:cNvSpPr>
          <p:nvPr/>
        </p:nvSpPr>
        <p:spPr bwMode="white">
          <a:xfrm>
            <a:off x="7391400" y="5316538"/>
            <a:ext cx="801688" cy="627062"/>
          </a:xfrm>
          <a:custGeom>
            <a:avLst/>
            <a:gdLst>
              <a:gd name="T0" fmla="*/ 2147483647 w 505"/>
              <a:gd name="T1" fmla="*/ 2147483647 h 395"/>
              <a:gd name="T2" fmla="*/ 2147483647 w 505"/>
              <a:gd name="T3" fmla="*/ 2147483647 h 395"/>
              <a:gd name="T4" fmla="*/ 2147483647 w 505"/>
              <a:gd name="T5" fmla="*/ 2147483647 h 395"/>
              <a:gd name="T6" fmla="*/ 2147483647 w 505"/>
              <a:gd name="T7" fmla="*/ 2147483647 h 395"/>
              <a:gd name="T8" fmla="*/ 2147483647 w 505"/>
              <a:gd name="T9" fmla="*/ 2147483647 h 395"/>
              <a:gd name="T10" fmla="*/ 2147483647 w 505"/>
              <a:gd name="T11" fmla="*/ 2147483647 h 395"/>
              <a:gd name="T12" fmla="*/ 2147483647 w 505"/>
              <a:gd name="T13" fmla="*/ 2147483647 h 395"/>
              <a:gd name="T14" fmla="*/ 2147483647 w 505"/>
              <a:gd name="T15" fmla="*/ 2147483647 h 395"/>
              <a:gd name="T16" fmla="*/ 2147483647 w 505"/>
              <a:gd name="T17" fmla="*/ 2147483647 h 395"/>
              <a:gd name="T18" fmla="*/ 2147483647 w 505"/>
              <a:gd name="T19" fmla="*/ 2147483647 h 395"/>
              <a:gd name="T20" fmla="*/ 2147483647 w 505"/>
              <a:gd name="T21" fmla="*/ 2147483647 h 395"/>
              <a:gd name="T22" fmla="*/ 2147483647 w 505"/>
              <a:gd name="T23" fmla="*/ 2147483647 h 395"/>
              <a:gd name="T24" fmla="*/ 2147483647 w 505"/>
              <a:gd name="T25" fmla="*/ 0 h 395"/>
              <a:gd name="T26" fmla="*/ 2147483647 w 505"/>
              <a:gd name="T27" fmla="*/ 2147483647 h 395"/>
              <a:gd name="T28" fmla="*/ 2147483647 w 505"/>
              <a:gd name="T29" fmla="*/ 2147483647 h 395"/>
              <a:gd name="T30" fmla="*/ 2147483647 w 505"/>
              <a:gd name="T31" fmla="*/ 2147483647 h 395"/>
              <a:gd name="T32" fmla="*/ 2147483647 w 505"/>
              <a:gd name="T33" fmla="*/ 2147483647 h 395"/>
              <a:gd name="T34" fmla="*/ 2147483647 w 505"/>
              <a:gd name="T35" fmla="*/ 2147483647 h 395"/>
              <a:gd name="T36" fmla="*/ 2147483647 w 505"/>
              <a:gd name="T37" fmla="*/ 2147483647 h 395"/>
              <a:gd name="T38" fmla="*/ 2147483647 w 505"/>
              <a:gd name="T39" fmla="*/ 2147483647 h 395"/>
              <a:gd name="T40" fmla="*/ 2147483647 w 505"/>
              <a:gd name="T41" fmla="*/ 2147483647 h 395"/>
              <a:gd name="T42" fmla="*/ 2147483647 w 505"/>
              <a:gd name="T43" fmla="*/ 2147483647 h 395"/>
              <a:gd name="T44" fmla="*/ 2147483647 w 505"/>
              <a:gd name="T45" fmla="*/ 2147483647 h 395"/>
              <a:gd name="T46" fmla="*/ 2147483647 w 505"/>
              <a:gd name="T47" fmla="*/ 2147483647 h 395"/>
              <a:gd name="T48" fmla="*/ 2147483647 w 505"/>
              <a:gd name="T49" fmla="*/ 2147483647 h 3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5"/>
              <a:gd name="T76" fmla="*/ 0 h 395"/>
              <a:gd name="T77" fmla="*/ 505 w 505"/>
              <a:gd name="T78" fmla="*/ 395 h 3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5" h="395">
                <a:moveTo>
                  <a:pt x="15" y="331"/>
                </a:moveTo>
                <a:cubicBezTo>
                  <a:pt x="36" y="338"/>
                  <a:pt x="60" y="340"/>
                  <a:pt x="79" y="352"/>
                </a:cubicBezTo>
                <a:cubicBezTo>
                  <a:pt x="89" y="359"/>
                  <a:pt x="98" y="370"/>
                  <a:pt x="111" y="373"/>
                </a:cubicBezTo>
                <a:cubicBezTo>
                  <a:pt x="152" y="386"/>
                  <a:pt x="196" y="387"/>
                  <a:pt x="239" y="395"/>
                </a:cubicBezTo>
                <a:cubicBezTo>
                  <a:pt x="281" y="392"/>
                  <a:pt x="324" y="392"/>
                  <a:pt x="367" y="384"/>
                </a:cubicBezTo>
                <a:cubicBezTo>
                  <a:pt x="389" y="381"/>
                  <a:pt x="431" y="363"/>
                  <a:pt x="431" y="363"/>
                </a:cubicBezTo>
                <a:cubicBezTo>
                  <a:pt x="452" y="367"/>
                  <a:pt x="475" y="382"/>
                  <a:pt x="495" y="373"/>
                </a:cubicBezTo>
                <a:cubicBezTo>
                  <a:pt x="505" y="369"/>
                  <a:pt x="487" y="352"/>
                  <a:pt x="484" y="341"/>
                </a:cubicBezTo>
                <a:cubicBezTo>
                  <a:pt x="479" y="328"/>
                  <a:pt x="476" y="313"/>
                  <a:pt x="473" y="299"/>
                </a:cubicBezTo>
                <a:cubicBezTo>
                  <a:pt x="480" y="278"/>
                  <a:pt x="502" y="257"/>
                  <a:pt x="495" y="235"/>
                </a:cubicBezTo>
                <a:cubicBezTo>
                  <a:pt x="472" y="170"/>
                  <a:pt x="475" y="165"/>
                  <a:pt x="420" y="128"/>
                </a:cubicBezTo>
                <a:cubicBezTo>
                  <a:pt x="396" y="92"/>
                  <a:pt x="386" y="79"/>
                  <a:pt x="345" y="64"/>
                </a:cubicBezTo>
                <a:cubicBezTo>
                  <a:pt x="320" y="27"/>
                  <a:pt x="302" y="15"/>
                  <a:pt x="260" y="0"/>
                </a:cubicBezTo>
                <a:cubicBezTo>
                  <a:pt x="226" y="51"/>
                  <a:pt x="234" y="21"/>
                  <a:pt x="260" y="96"/>
                </a:cubicBezTo>
                <a:cubicBezTo>
                  <a:pt x="260" y="97"/>
                  <a:pt x="282" y="160"/>
                  <a:pt x="281" y="160"/>
                </a:cubicBezTo>
                <a:cubicBezTo>
                  <a:pt x="272" y="168"/>
                  <a:pt x="259" y="153"/>
                  <a:pt x="249" y="149"/>
                </a:cubicBezTo>
                <a:cubicBezTo>
                  <a:pt x="170" y="177"/>
                  <a:pt x="262" y="138"/>
                  <a:pt x="196" y="192"/>
                </a:cubicBezTo>
                <a:cubicBezTo>
                  <a:pt x="180" y="206"/>
                  <a:pt x="141" y="217"/>
                  <a:pt x="121" y="224"/>
                </a:cubicBezTo>
                <a:cubicBezTo>
                  <a:pt x="117" y="214"/>
                  <a:pt x="121" y="190"/>
                  <a:pt x="111" y="192"/>
                </a:cubicBezTo>
                <a:cubicBezTo>
                  <a:pt x="91" y="197"/>
                  <a:pt x="84" y="224"/>
                  <a:pt x="68" y="235"/>
                </a:cubicBezTo>
                <a:cubicBezTo>
                  <a:pt x="57" y="242"/>
                  <a:pt x="46" y="249"/>
                  <a:pt x="36" y="256"/>
                </a:cubicBezTo>
                <a:cubicBezTo>
                  <a:pt x="32" y="267"/>
                  <a:pt x="30" y="278"/>
                  <a:pt x="25" y="288"/>
                </a:cubicBezTo>
                <a:cubicBezTo>
                  <a:pt x="19" y="300"/>
                  <a:pt x="0" y="308"/>
                  <a:pt x="4" y="320"/>
                </a:cubicBezTo>
                <a:cubicBezTo>
                  <a:pt x="6" y="331"/>
                  <a:pt x="28" y="324"/>
                  <a:pt x="36" y="331"/>
                </a:cubicBezTo>
                <a:cubicBezTo>
                  <a:pt x="40" y="336"/>
                  <a:pt x="22" y="331"/>
                  <a:pt x="15" y="331"/>
                </a:cubicBezTo>
                <a:close/>
              </a:path>
            </a:pathLst>
          </a:cu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3512" tIns="46757" rIns="93512" bIns="46757" anchor="ctr"/>
          <a:lstStyle/>
          <a:p>
            <a:endParaRPr lang="en-US"/>
          </a:p>
        </p:txBody>
      </p:sp>
      <p:sp>
        <p:nvSpPr>
          <p:cNvPr id="104465" name="Freeform 22"/>
          <p:cNvSpPr>
            <a:spLocks/>
          </p:cNvSpPr>
          <p:nvPr/>
        </p:nvSpPr>
        <p:spPr bwMode="white">
          <a:xfrm rot="-2760000">
            <a:off x="7675563" y="2905125"/>
            <a:ext cx="485775" cy="561975"/>
          </a:xfrm>
          <a:custGeom>
            <a:avLst/>
            <a:gdLst>
              <a:gd name="T0" fmla="*/ 2147483647 w 505"/>
              <a:gd name="T1" fmla="*/ 2147483647 h 395"/>
              <a:gd name="T2" fmla="*/ 2147483647 w 505"/>
              <a:gd name="T3" fmla="*/ 2147483647 h 395"/>
              <a:gd name="T4" fmla="*/ 2147483647 w 505"/>
              <a:gd name="T5" fmla="*/ 2147483647 h 395"/>
              <a:gd name="T6" fmla="*/ 2147483647 w 505"/>
              <a:gd name="T7" fmla="*/ 2147483647 h 395"/>
              <a:gd name="T8" fmla="*/ 2147483647 w 505"/>
              <a:gd name="T9" fmla="*/ 2147483647 h 395"/>
              <a:gd name="T10" fmla="*/ 2147483647 w 505"/>
              <a:gd name="T11" fmla="*/ 2147483647 h 395"/>
              <a:gd name="T12" fmla="*/ 2147483647 w 505"/>
              <a:gd name="T13" fmla="*/ 2147483647 h 395"/>
              <a:gd name="T14" fmla="*/ 2147483647 w 505"/>
              <a:gd name="T15" fmla="*/ 2147483647 h 395"/>
              <a:gd name="T16" fmla="*/ 2147483647 w 505"/>
              <a:gd name="T17" fmla="*/ 2147483647 h 395"/>
              <a:gd name="T18" fmla="*/ 2147483647 w 505"/>
              <a:gd name="T19" fmla="*/ 2147483647 h 395"/>
              <a:gd name="T20" fmla="*/ 2147483647 w 505"/>
              <a:gd name="T21" fmla="*/ 2147483647 h 395"/>
              <a:gd name="T22" fmla="*/ 2147483647 w 505"/>
              <a:gd name="T23" fmla="*/ 2147483647 h 395"/>
              <a:gd name="T24" fmla="*/ 2147483647 w 505"/>
              <a:gd name="T25" fmla="*/ 0 h 395"/>
              <a:gd name="T26" fmla="*/ 2147483647 w 505"/>
              <a:gd name="T27" fmla="*/ 2147483647 h 395"/>
              <a:gd name="T28" fmla="*/ 2147483647 w 505"/>
              <a:gd name="T29" fmla="*/ 2147483647 h 395"/>
              <a:gd name="T30" fmla="*/ 2147483647 w 505"/>
              <a:gd name="T31" fmla="*/ 2147483647 h 395"/>
              <a:gd name="T32" fmla="*/ 2147483647 w 505"/>
              <a:gd name="T33" fmla="*/ 2147483647 h 395"/>
              <a:gd name="T34" fmla="*/ 2147483647 w 505"/>
              <a:gd name="T35" fmla="*/ 2147483647 h 395"/>
              <a:gd name="T36" fmla="*/ 2147483647 w 505"/>
              <a:gd name="T37" fmla="*/ 2147483647 h 395"/>
              <a:gd name="T38" fmla="*/ 2147483647 w 505"/>
              <a:gd name="T39" fmla="*/ 2147483647 h 395"/>
              <a:gd name="T40" fmla="*/ 2147483647 w 505"/>
              <a:gd name="T41" fmla="*/ 2147483647 h 395"/>
              <a:gd name="T42" fmla="*/ 2147483647 w 505"/>
              <a:gd name="T43" fmla="*/ 2147483647 h 395"/>
              <a:gd name="T44" fmla="*/ 2147483647 w 505"/>
              <a:gd name="T45" fmla="*/ 2147483647 h 395"/>
              <a:gd name="T46" fmla="*/ 2147483647 w 505"/>
              <a:gd name="T47" fmla="*/ 2147483647 h 395"/>
              <a:gd name="T48" fmla="*/ 2147483647 w 505"/>
              <a:gd name="T49" fmla="*/ 2147483647 h 3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5"/>
              <a:gd name="T76" fmla="*/ 0 h 395"/>
              <a:gd name="T77" fmla="*/ 505 w 505"/>
              <a:gd name="T78" fmla="*/ 395 h 3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5" h="395">
                <a:moveTo>
                  <a:pt x="15" y="331"/>
                </a:moveTo>
                <a:cubicBezTo>
                  <a:pt x="36" y="338"/>
                  <a:pt x="60" y="340"/>
                  <a:pt x="79" y="352"/>
                </a:cubicBezTo>
                <a:cubicBezTo>
                  <a:pt x="89" y="359"/>
                  <a:pt x="98" y="370"/>
                  <a:pt x="111" y="373"/>
                </a:cubicBezTo>
                <a:cubicBezTo>
                  <a:pt x="152" y="386"/>
                  <a:pt x="196" y="387"/>
                  <a:pt x="239" y="395"/>
                </a:cubicBezTo>
                <a:cubicBezTo>
                  <a:pt x="281" y="392"/>
                  <a:pt x="324" y="392"/>
                  <a:pt x="367" y="384"/>
                </a:cubicBezTo>
                <a:cubicBezTo>
                  <a:pt x="389" y="381"/>
                  <a:pt x="431" y="363"/>
                  <a:pt x="431" y="363"/>
                </a:cubicBezTo>
                <a:cubicBezTo>
                  <a:pt x="452" y="367"/>
                  <a:pt x="475" y="382"/>
                  <a:pt x="495" y="373"/>
                </a:cubicBezTo>
                <a:cubicBezTo>
                  <a:pt x="505" y="369"/>
                  <a:pt x="487" y="352"/>
                  <a:pt x="484" y="341"/>
                </a:cubicBezTo>
                <a:cubicBezTo>
                  <a:pt x="479" y="328"/>
                  <a:pt x="476" y="313"/>
                  <a:pt x="473" y="299"/>
                </a:cubicBezTo>
                <a:cubicBezTo>
                  <a:pt x="480" y="278"/>
                  <a:pt x="502" y="257"/>
                  <a:pt x="495" y="235"/>
                </a:cubicBezTo>
                <a:cubicBezTo>
                  <a:pt x="472" y="170"/>
                  <a:pt x="475" y="165"/>
                  <a:pt x="420" y="128"/>
                </a:cubicBezTo>
                <a:cubicBezTo>
                  <a:pt x="396" y="92"/>
                  <a:pt x="386" y="79"/>
                  <a:pt x="345" y="64"/>
                </a:cubicBezTo>
                <a:cubicBezTo>
                  <a:pt x="320" y="27"/>
                  <a:pt x="302" y="15"/>
                  <a:pt x="260" y="0"/>
                </a:cubicBezTo>
                <a:cubicBezTo>
                  <a:pt x="226" y="51"/>
                  <a:pt x="234" y="21"/>
                  <a:pt x="260" y="96"/>
                </a:cubicBezTo>
                <a:cubicBezTo>
                  <a:pt x="260" y="97"/>
                  <a:pt x="282" y="160"/>
                  <a:pt x="281" y="160"/>
                </a:cubicBezTo>
                <a:cubicBezTo>
                  <a:pt x="272" y="168"/>
                  <a:pt x="259" y="153"/>
                  <a:pt x="249" y="149"/>
                </a:cubicBezTo>
                <a:cubicBezTo>
                  <a:pt x="170" y="177"/>
                  <a:pt x="262" y="138"/>
                  <a:pt x="196" y="192"/>
                </a:cubicBezTo>
                <a:cubicBezTo>
                  <a:pt x="180" y="206"/>
                  <a:pt x="141" y="217"/>
                  <a:pt x="121" y="224"/>
                </a:cubicBezTo>
                <a:cubicBezTo>
                  <a:pt x="117" y="214"/>
                  <a:pt x="121" y="190"/>
                  <a:pt x="111" y="192"/>
                </a:cubicBezTo>
                <a:cubicBezTo>
                  <a:pt x="91" y="197"/>
                  <a:pt x="84" y="224"/>
                  <a:pt x="68" y="235"/>
                </a:cubicBezTo>
                <a:cubicBezTo>
                  <a:pt x="57" y="242"/>
                  <a:pt x="46" y="249"/>
                  <a:pt x="36" y="256"/>
                </a:cubicBezTo>
                <a:cubicBezTo>
                  <a:pt x="32" y="267"/>
                  <a:pt x="30" y="278"/>
                  <a:pt x="25" y="288"/>
                </a:cubicBezTo>
                <a:cubicBezTo>
                  <a:pt x="19" y="300"/>
                  <a:pt x="0" y="308"/>
                  <a:pt x="4" y="320"/>
                </a:cubicBezTo>
                <a:cubicBezTo>
                  <a:pt x="6" y="331"/>
                  <a:pt x="28" y="324"/>
                  <a:pt x="36" y="331"/>
                </a:cubicBezTo>
                <a:cubicBezTo>
                  <a:pt x="40" y="336"/>
                  <a:pt x="22" y="331"/>
                  <a:pt x="15" y="331"/>
                </a:cubicBezTo>
                <a:close/>
              </a:path>
            </a:pathLst>
          </a:cu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3512" tIns="46757" rIns="93512" bIns="46757" anchor="ctr"/>
          <a:lstStyle/>
          <a:p>
            <a:endParaRPr lang="en-US"/>
          </a:p>
        </p:txBody>
      </p:sp>
      <p:sp>
        <p:nvSpPr>
          <p:cNvPr id="104466" name="AutoShape 23"/>
          <p:cNvSpPr>
            <a:spLocks noChangeArrowheads="1"/>
          </p:cNvSpPr>
          <p:nvPr/>
        </p:nvSpPr>
        <p:spPr bwMode="auto">
          <a:xfrm>
            <a:off x="838200" y="2895600"/>
            <a:ext cx="609600" cy="1524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67" name="AutoShape 24"/>
          <p:cNvSpPr>
            <a:spLocks noChangeArrowheads="1"/>
          </p:cNvSpPr>
          <p:nvPr/>
        </p:nvSpPr>
        <p:spPr bwMode="auto">
          <a:xfrm>
            <a:off x="1447800" y="2895600"/>
            <a:ext cx="609600" cy="1524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68" name="AutoShape 25"/>
          <p:cNvSpPr>
            <a:spLocks noChangeArrowheads="1"/>
          </p:cNvSpPr>
          <p:nvPr/>
        </p:nvSpPr>
        <p:spPr bwMode="auto">
          <a:xfrm>
            <a:off x="1981200" y="2895600"/>
            <a:ext cx="609600" cy="1524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69" name="AutoShape 26"/>
          <p:cNvSpPr>
            <a:spLocks noChangeArrowheads="1"/>
          </p:cNvSpPr>
          <p:nvPr/>
        </p:nvSpPr>
        <p:spPr bwMode="auto">
          <a:xfrm>
            <a:off x="2590800" y="2895600"/>
            <a:ext cx="609600" cy="1524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70" name="Oval 27"/>
          <p:cNvSpPr>
            <a:spLocks noChangeArrowheads="1"/>
          </p:cNvSpPr>
          <p:nvPr/>
        </p:nvSpPr>
        <p:spPr bwMode="auto">
          <a:xfrm>
            <a:off x="4822825" y="4697413"/>
            <a:ext cx="762000" cy="762000"/>
          </a:xfrm>
          <a:prstGeom prst="ellipse">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lIns="93512" tIns="46757" rIns="93512" bIns="46757" anchor="ctr"/>
          <a:lstStyle/>
          <a:p>
            <a:endParaRPr lang="en-US"/>
          </a:p>
        </p:txBody>
      </p:sp>
      <p:sp>
        <p:nvSpPr>
          <p:cNvPr id="104471" name="Oval 28"/>
          <p:cNvSpPr>
            <a:spLocks noChangeArrowheads="1"/>
          </p:cNvSpPr>
          <p:nvPr/>
        </p:nvSpPr>
        <p:spPr bwMode="auto">
          <a:xfrm>
            <a:off x="4724400" y="4602163"/>
            <a:ext cx="960438" cy="962025"/>
          </a:xfrm>
          <a:prstGeom prst="ellipse">
            <a:avLst/>
          </a:pr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lIns="93512" tIns="46757" rIns="93512" bIns="46757" anchor="ctr"/>
          <a:lstStyle/>
          <a:p>
            <a:endParaRPr lang="en-US"/>
          </a:p>
        </p:txBody>
      </p:sp>
      <p:sp>
        <p:nvSpPr>
          <p:cNvPr id="104472" name="Rectangle 29"/>
          <p:cNvSpPr>
            <a:spLocks noChangeArrowheads="1"/>
          </p:cNvSpPr>
          <p:nvPr/>
        </p:nvSpPr>
        <p:spPr bwMode="auto">
          <a:xfrm>
            <a:off x="4846638" y="498316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528" tIns="45453" rIns="92528" bIns="45453"/>
          <a:lstStyle/>
          <a:p>
            <a:pPr algn="ctr">
              <a:spcBef>
                <a:spcPct val="50000"/>
              </a:spcBef>
            </a:pPr>
            <a:r>
              <a:rPr lang="en-US" sz="1800" b="1">
                <a:solidFill>
                  <a:srgbClr val="FAFD00"/>
                </a:solidFill>
                <a:latin typeface="Arial" charset="0"/>
              </a:rPr>
              <a:t>DNA</a:t>
            </a:r>
          </a:p>
        </p:txBody>
      </p:sp>
      <p:sp>
        <p:nvSpPr>
          <p:cNvPr id="104473" name="AutoShape 30"/>
          <p:cNvSpPr>
            <a:spLocks noChangeArrowheads="1"/>
          </p:cNvSpPr>
          <p:nvPr/>
        </p:nvSpPr>
        <p:spPr bwMode="invGray">
          <a:xfrm rot="-5400000">
            <a:off x="4876800" y="2209800"/>
            <a:ext cx="533400" cy="533400"/>
          </a:xfrm>
          <a:prstGeom prst="homePlate">
            <a:avLst>
              <a:gd name="adj" fmla="val 24986"/>
            </a:avLst>
          </a:prstGeom>
          <a:solidFill>
            <a:srgbClr val="800080"/>
          </a:solidFill>
          <a:ln w="12700">
            <a:solidFill>
              <a:srgbClr val="FFFFFF"/>
            </a:solidFill>
            <a:miter lim="800000"/>
            <a:headEnd/>
            <a:tailEnd/>
          </a:ln>
        </p:spPr>
        <p:txBody>
          <a:bodyPr vert="eaVert" wrap="none" lIns="91378" tIns="45688" rIns="91378" bIns="45688" anchor="ctr"/>
          <a:lstStyle/>
          <a:p>
            <a:pPr algn="ctr" defTabSz="912813"/>
            <a:endParaRPr lang="en-US">
              <a:solidFill>
                <a:schemeClr val="hlink"/>
              </a:solidFill>
            </a:endParaRPr>
          </a:p>
        </p:txBody>
      </p:sp>
      <p:sp>
        <p:nvSpPr>
          <p:cNvPr id="104474" name="AutoShape 31"/>
          <p:cNvSpPr>
            <a:spLocks noChangeArrowheads="1"/>
          </p:cNvSpPr>
          <p:nvPr/>
        </p:nvSpPr>
        <p:spPr bwMode="invGray">
          <a:xfrm rot="5482190">
            <a:off x="4909344" y="5926932"/>
            <a:ext cx="533400" cy="531812"/>
          </a:xfrm>
          <a:prstGeom prst="homePlate">
            <a:avLst>
              <a:gd name="adj" fmla="val 25061"/>
            </a:avLst>
          </a:prstGeom>
          <a:solidFill>
            <a:srgbClr val="800080"/>
          </a:solidFill>
          <a:ln w="12700">
            <a:solidFill>
              <a:srgbClr val="FFFFFF"/>
            </a:solidFill>
            <a:miter lim="800000"/>
            <a:headEnd/>
            <a:tailEnd/>
          </a:ln>
        </p:spPr>
        <p:txBody>
          <a:bodyPr rot="10800000" vert="eaVert" wrap="none" lIns="91378" tIns="45688" rIns="91378" bIns="45688" anchor="ctr"/>
          <a:lstStyle/>
          <a:p>
            <a:pPr algn="ctr" defTabSz="912813"/>
            <a:endParaRPr lang="en-US">
              <a:solidFill>
                <a:schemeClr val="hlink"/>
              </a:solidFill>
            </a:endParaRPr>
          </a:p>
        </p:txBody>
      </p:sp>
      <p:sp>
        <p:nvSpPr>
          <p:cNvPr id="104475" name="AutoShape 32"/>
          <p:cNvSpPr>
            <a:spLocks noChangeArrowheads="1"/>
          </p:cNvSpPr>
          <p:nvPr/>
        </p:nvSpPr>
        <p:spPr bwMode="invGray">
          <a:xfrm rot="355645">
            <a:off x="7848600" y="4114800"/>
            <a:ext cx="533400" cy="533400"/>
          </a:xfrm>
          <a:prstGeom prst="homePlate">
            <a:avLst>
              <a:gd name="adj" fmla="val 25000"/>
            </a:avLst>
          </a:prstGeom>
          <a:solidFill>
            <a:srgbClr val="800080"/>
          </a:solidFill>
          <a:ln w="12700">
            <a:solidFill>
              <a:srgbClr val="FFFFFF"/>
            </a:solidFill>
            <a:miter lim="800000"/>
            <a:headEnd/>
            <a:tailEnd/>
          </a:ln>
        </p:spPr>
        <p:txBody>
          <a:bodyPr wrap="none" lIns="93512" tIns="46757" rIns="93512" bIns="46757" anchor="ctr"/>
          <a:lstStyle/>
          <a:p>
            <a:endParaRPr lang="en-US"/>
          </a:p>
        </p:txBody>
      </p:sp>
      <p:sp>
        <p:nvSpPr>
          <p:cNvPr id="104476" name="AutoShape 33"/>
          <p:cNvSpPr>
            <a:spLocks noChangeArrowheads="1"/>
          </p:cNvSpPr>
          <p:nvPr/>
        </p:nvSpPr>
        <p:spPr bwMode="invGray">
          <a:xfrm rot="-10437506">
            <a:off x="1981200" y="3886200"/>
            <a:ext cx="533400" cy="533400"/>
          </a:xfrm>
          <a:prstGeom prst="homePlate">
            <a:avLst>
              <a:gd name="adj" fmla="val 25000"/>
            </a:avLst>
          </a:prstGeom>
          <a:solidFill>
            <a:srgbClr val="800080"/>
          </a:solidFill>
          <a:ln w="12700">
            <a:solidFill>
              <a:srgbClr val="FFFFFF"/>
            </a:solidFill>
            <a:miter lim="800000"/>
            <a:headEnd/>
            <a:tailEnd/>
          </a:ln>
        </p:spPr>
        <p:txBody>
          <a:bodyPr rot="10800000" wrap="none" lIns="91378" tIns="45688" rIns="91378" bIns="45688" anchor="ctr"/>
          <a:lstStyle/>
          <a:p>
            <a:pPr algn="ctr" defTabSz="912813"/>
            <a:endParaRPr lang="en-US">
              <a:solidFill>
                <a:schemeClr val="hlink"/>
              </a:solidFill>
            </a:endParaRPr>
          </a:p>
        </p:txBody>
      </p:sp>
      <p:sp>
        <p:nvSpPr>
          <p:cNvPr id="104477" name="AutoShape 34"/>
          <p:cNvSpPr>
            <a:spLocks noChangeArrowheads="1"/>
          </p:cNvSpPr>
          <p:nvPr/>
        </p:nvSpPr>
        <p:spPr bwMode="auto">
          <a:xfrm rot="-8415731">
            <a:off x="9040813" y="4756150"/>
            <a:ext cx="403225"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78" name="AutoShape 35"/>
          <p:cNvSpPr>
            <a:spLocks noChangeArrowheads="1"/>
          </p:cNvSpPr>
          <p:nvPr/>
        </p:nvSpPr>
        <p:spPr bwMode="auto">
          <a:xfrm rot="-9987130">
            <a:off x="9429750" y="2338388"/>
            <a:ext cx="404813" cy="312737"/>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79" name="AutoShape 36"/>
          <p:cNvSpPr>
            <a:spLocks noChangeArrowheads="1"/>
          </p:cNvSpPr>
          <p:nvPr/>
        </p:nvSpPr>
        <p:spPr bwMode="auto">
          <a:xfrm rot="-9523423">
            <a:off x="9648825" y="3663950"/>
            <a:ext cx="404813" cy="312738"/>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80" name="AutoShape 37"/>
          <p:cNvSpPr>
            <a:spLocks noChangeArrowheads="1"/>
          </p:cNvSpPr>
          <p:nvPr/>
        </p:nvSpPr>
        <p:spPr bwMode="auto">
          <a:xfrm rot="-10668217">
            <a:off x="8728075" y="2338388"/>
            <a:ext cx="404813" cy="312737"/>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81" name="AutoShape 38"/>
          <p:cNvSpPr>
            <a:spLocks noChangeArrowheads="1"/>
          </p:cNvSpPr>
          <p:nvPr/>
        </p:nvSpPr>
        <p:spPr bwMode="auto">
          <a:xfrm rot="-10776192">
            <a:off x="7013575" y="1403350"/>
            <a:ext cx="404813" cy="312738"/>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82" name="AutoShape 39"/>
          <p:cNvSpPr>
            <a:spLocks noChangeAspect="1" noChangeArrowheads="1"/>
          </p:cNvSpPr>
          <p:nvPr/>
        </p:nvSpPr>
        <p:spPr bwMode="auto">
          <a:xfrm>
            <a:off x="1325563" y="2182813"/>
            <a:ext cx="230187" cy="139700"/>
          </a:xfrm>
          <a:prstGeom prst="roundRect">
            <a:avLst>
              <a:gd name="adj" fmla="val 16667"/>
            </a:avLst>
          </a:prstGeom>
          <a:solidFill>
            <a:srgbClr val="00B7A5"/>
          </a:solidFill>
          <a:ln w="12700">
            <a:solidFill>
              <a:srgbClr val="FF0000"/>
            </a:solidFill>
            <a:round/>
            <a:headEnd/>
            <a:tailEnd/>
          </a:ln>
        </p:spPr>
        <p:txBody>
          <a:bodyPr wrap="none" lIns="93512" tIns="46757" rIns="93512" bIns="46757" anchor="ctr"/>
          <a:lstStyle/>
          <a:p>
            <a:endParaRPr lang="en-US"/>
          </a:p>
        </p:txBody>
      </p:sp>
      <p:sp>
        <p:nvSpPr>
          <p:cNvPr id="104483" name="AutoShape 40"/>
          <p:cNvSpPr>
            <a:spLocks noChangeAspect="1" noChangeArrowheads="1"/>
          </p:cNvSpPr>
          <p:nvPr/>
        </p:nvSpPr>
        <p:spPr bwMode="auto">
          <a:xfrm>
            <a:off x="1558925" y="2182813"/>
            <a:ext cx="230188" cy="139700"/>
          </a:xfrm>
          <a:prstGeom prst="roundRect">
            <a:avLst>
              <a:gd name="adj" fmla="val 16667"/>
            </a:avLst>
          </a:prstGeom>
          <a:solidFill>
            <a:srgbClr val="00B7A5"/>
          </a:solidFill>
          <a:ln w="12700">
            <a:solidFill>
              <a:srgbClr val="FF0000"/>
            </a:solidFill>
            <a:round/>
            <a:headEnd/>
            <a:tailEnd/>
          </a:ln>
        </p:spPr>
        <p:txBody>
          <a:bodyPr wrap="none" lIns="93512" tIns="46757" rIns="93512" bIns="46757" anchor="ctr"/>
          <a:lstStyle/>
          <a:p>
            <a:endParaRPr lang="en-US"/>
          </a:p>
        </p:txBody>
      </p:sp>
      <p:sp>
        <p:nvSpPr>
          <p:cNvPr id="104484" name="AutoShape 41"/>
          <p:cNvSpPr>
            <a:spLocks noChangeAspect="1" noChangeArrowheads="1"/>
          </p:cNvSpPr>
          <p:nvPr/>
        </p:nvSpPr>
        <p:spPr bwMode="auto">
          <a:xfrm>
            <a:off x="1792288" y="2182813"/>
            <a:ext cx="230187" cy="139700"/>
          </a:xfrm>
          <a:prstGeom prst="roundRect">
            <a:avLst>
              <a:gd name="adj" fmla="val 16667"/>
            </a:avLst>
          </a:prstGeom>
          <a:solidFill>
            <a:srgbClr val="00B7A5"/>
          </a:solidFill>
          <a:ln w="12700">
            <a:solidFill>
              <a:srgbClr val="FF0000"/>
            </a:solidFill>
            <a:round/>
            <a:headEnd/>
            <a:tailEnd/>
          </a:ln>
        </p:spPr>
        <p:txBody>
          <a:bodyPr wrap="none" lIns="93512" tIns="46757" rIns="93512" bIns="46757" anchor="ctr"/>
          <a:lstStyle/>
          <a:p>
            <a:endParaRPr lang="en-US"/>
          </a:p>
        </p:txBody>
      </p:sp>
      <p:sp>
        <p:nvSpPr>
          <p:cNvPr id="104485" name="AutoShape 42"/>
          <p:cNvSpPr>
            <a:spLocks noChangeAspect="1" noChangeArrowheads="1"/>
          </p:cNvSpPr>
          <p:nvPr/>
        </p:nvSpPr>
        <p:spPr bwMode="auto">
          <a:xfrm>
            <a:off x="2025650" y="2182813"/>
            <a:ext cx="231775" cy="139700"/>
          </a:xfrm>
          <a:prstGeom prst="roundRect">
            <a:avLst>
              <a:gd name="adj" fmla="val 16667"/>
            </a:avLst>
          </a:prstGeom>
          <a:solidFill>
            <a:srgbClr val="00B7A5"/>
          </a:solidFill>
          <a:ln w="12700">
            <a:solidFill>
              <a:srgbClr val="FF0000"/>
            </a:solidFill>
            <a:round/>
            <a:headEnd/>
            <a:tailEnd/>
          </a:ln>
        </p:spPr>
        <p:txBody>
          <a:bodyPr wrap="none" lIns="93512" tIns="46757" rIns="93512" bIns="46757" anchor="ctr"/>
          <a:lstStyle/>
          <a:p>
            <a:endParaRPr lang="en-US"/>
          </a:p>
        </p:txBody>
      </p:sp>
      <p:sp>
        <p:nvSpPr>
          <p:cNvPr id="104486" name="AutoShape 43"/>
          <p:cNvSpPr>
            <a:spLocks noChangeAspect="1" noChangeArrowheads="1"/>
          </p:cNvSpPr>
          <p:nvPr/>
        </p:nvSpPr>
        <p:spPr bwMode="auto">
          <a:xfrm>
            <a:off x="2260600" y="2182813"/>
            <a:ext cx="139700" cy="139700"/>
          </a:xfrm>
          <a:prstGeom prst="roundRect">
            <a:avLst>
              <a:gd name="adj" fmla="val 16667"/>
            </a:avLst>
          </a:prstGeom>
          <a:solidFill>
            <a:srgbClr val="00B7A5"/>
          </a:solidFill>
          <a:ln w="12700">
            <a:solidFill>
              <a:srgbClr val="FF0000"/>
            </a:solidFill>
            <a:round/>
            <a:headEnd/>
            <a:tailEnd/>
          </a:ln>
        </p:spPr>
        <p:txBody>
          <a:bodyPr wrap="none" lIns="93512" tIns="46757" rIns="93512" bIns="46757" anchor="ctr"/>
          <a:lstStyle/>
          <a:p>
            <a:endParaRPr lang="en-US"/>
          </a:p>
        </p:txBody>
      </p:sp>
      <p:sp>
        <p:nvSpPr>
          <p:cNvPr id="104487" name="AutoShape 44"/>
          <p:cNvSpPr>
            <a:spLocks noChangeAspect="1" noChangeArrowheads="1"/>
          </p:cNvSpPr>
          <p:nvPr/>
        </p:nvSpPr>
        <p:spPr bwMode="auto">
          <a:xfrm>
            <a:off x="6311900" y="1487488"/>
            <a:ext cx="155575"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88" name="AutoShape 45"/>
          <p:cNvSpPr>
            <a:spLocks noChangeAspect="1" noChangeArrowheads="1"/>
          </p:cNvSpPr>
          <p:nvPr/>
        </p:nvSpPr>
        <p:spPr bwMode="auto">
          <a:xfrm>
            <a:off x="6469063" y="1487488"/>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89" name="AutoShape 46"/>
          <p:cNvSpPr>
            <a:spLocks noChangeAspect="1" noChangeArrowheads="1"/>
          </p:cNvSpPr>
          <p:nvPr/>
        </p:nvSpPr>
        <p:spPr bwMode="auto">
          <a:xfrm>
            <a:off x="6624638" y="1487488"/>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0" name="AutoShape 47"/>
          <p:cNvSpPr>
            <a:spLocks noChangeAspect="1" noChangeArrowheads="1"/>
          </p:cNvSpPr>
          <p:nvPr/>
        </p:nvSpPr>
        <p:spPr bwMode="auto">
          <a:xfrm>
            <a:off x="6935788" y="1487488"/>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1" name="AutoShape 48"/>
          <p:cNvSpPr>
            <a:spLocks noChangeAspect="1" noChangeArrowheads="1"/>
          </p:cNvSpPr>
          <p:nvPr/>
        </p:nvSpPr>
        <p:spPr bwMode="auto">
          <a:xfrm>
            <a:off x="6780213" y="1487488"/>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2" name="AutoShape 49"/>
          <p:cNvSpPr>
            <a:spLocks noChangeArrowheads="1"/>
          </p:cNvSpPr>
          <p:nvPr/>
        </p:nvSpPr>
        <p:spPr bwMode="auto">
          <a:xfrm rot="-10776192">
            <a:off x="7870825" y="2105025"/>
            <a:ext cx="404813" cy="312738"/>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93" name="AutoShape 50"/>
          <p:cNvSpPr>
            <a:spLocks noChangeAspect="1" noChangeArrowheads="1"/>
          </p:cNvSpPr>
          <p:nvPr/>
        </p:nvSpPr>
        <p:spPr bwMode="auto">
          <a:xfrm>
            <a:off x="7169150" y="2189163"/>
            <a:ext cx="155575"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4" name="AutoShape 51"/>
          <p:cNvSpPr>
            <a:spLocks noChangeAspect="1" noChangeArrowheads="1"/>
          </p:cNvSpPr>
          <p:nvPr/>
        </p:nvSpPr>
        <p:spPr bwMode="auto">
          <a:xfrm>
            <a:off x="7326313" y="2189163"/>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5" name="AutoShape 52"/>
          <p:cNvSpPr>
            <a:spLocks noChangeAspect="1" noChangeArrowheads="1"/>
          </p:cNvSpPr>
          <p:nvPr/>
        </p:nvSpPr>
        <p:spPr bwMode="auto">
          <a:xfrm>
            <a:off x="7481888" y="2189163"/>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6" name="AutoShape 53"/>
          <p:cNvSpPr>
            <a:spLocks noChangeAspect="1" noChangeArrowheads="1"/>
          </p:cNvSpPr>
          <p:nvPr/>
        </p:nvSpPr>
        <p:spPr bwMode="auto">
          <a:xfrm>
            <a:off x="7793038" y="2189163"/>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7" name="AutoShape 54"/>
          <p:cNvSpPr>
            <a:spLocks noChangeAspect="1" noChangeArrowheads="1"/>
          </p:cNvSpPr>
          <p:nvPr/>
        </p:nvSpPr>
        <p:spPr bwMode="auto">
          <a:xfrm>
            <a:off x="7637463" y="2189163"/>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498" name="AutoShape 55"/>
          <p:cNvSpPr>
            <a:spLocks noChangeArrowheads="1"/>
          </p:cNvSpPr>
          <p:nvPr/>
        </p:nvSpPr>
        <p:spPr bwMode="auto">
          <a:xfrm rot="9817666">
            <a:off x="7467600" y="1325563"/>
            <a:ext cx="403225"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499" name="AutoShape 56"/>
          <p:cNvSpPr>
            <a:spLocks noChangeArrowheads="1"/>
          </p:cNvSpPr>
          <p:nvPr/>
        </p:nvSpPr>
        <p:spPr bwMode="auto">
          <a:xfrm rot="9817666">
            <a:off x="8324850" y="1871663"/>
            <a:ext cx="403225"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00" name="AutoShape 57"/>
          <p:cNvSpPr>
            <a:spLocks noChangeArrowheads="1"/>
          </p:cNvSpPr>
          <p:nvPr/>
        </p:nvSpPr>
        <p:spPr bwMode="auto">
          <a:xfrm rot="9817666">
            <a:off x="9118600" y="1871663"/>
            <a:ext cx="403225"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01" name="AutoShape 58"/>
          <p:cNvSpPr>
            <a:spLocks noChangeAspect="1" noChangeArrowheads="1"/>
          </p:cNvSpPr>
          <p:nvPr/>
        </p:nvSpPr>
        <p:spPr bwMode="auto">
          <a:xfrm>
            <a:off x="8728075" y="4216400"/>
            <a:ext cx="153988"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2" name="AutoShape 59"/>
          <p:cNvSpPr>
            <a:spLocks noChangeAspect="1" noChangeArrowheads="1"/>
          </p:cNvSpPr>
          <p:nvPr/>
        </p:nvSpPr>
        <p:spPr bwMode="auto">
          <a:xfrm>
            <a:off x="8883650" y="4216400"/>
            <a:ext cx="155575"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3" name="AutoShape 60"/>
          <p:cNvSpPr>
            <a:spLocks noChangeAspect="1" noChangeArrowheads="1"/>
          </p:cNvSpPr>
          <p:nvPr/>
        </p:nvSpPr>
        <p:spPr bwMode="auto">
          <a:xfrm>
            <a:off x="9040813" y="4216400"/>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4" name="AutoShape 61"/>
          <p:cNvSpPr>
            <a:spLocks noChangeAspect="1" noChangeArrowheads="1"/>
          </p:cNvSpPr>
          <p:nvPr/>
        </p:nvSpPr>
        <p:spPr bwMode="auto">
          <a:xfrm>
            <a:off x="9351963" y="4216400"/>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5" name="AutoShape 62"/>
          <p:cNvSpPr>
            <a:spLocks noChangeAspect="1" noChangeArrowheads="1"/>
          </p:cNvSpPr>
          <p:nvPr/>
        </p:nvSpPr>
        <p:spPr bwMode="auto">
          <a:xfrm>
            <a:off x="9196388" y="4216400"/>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6" name="AutoShape 63"/>
          <p:cNvSpPr>
            <a:spLocks noChangeAspect="1" noChangeArrowheads="1"/>
          </p:cNvSpPr>
          <p:nvPr/>
        </p:nvSpPr>
        <p:spPr bwMode="auto">
          <a:xfrm>
            <a:off x="8572500" y="3352800"/>
            <a:ext cx="153988"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7" name="AutoShape 64"/>
          <p:cNvSpPr>
            <a:spLocks noChangeAspect="1" noChangeArrowheads="1"/>
          </p:cNvSpPr>
          <p:nvPr/>
        </p:nvSpPr>
        <p:spPr bwMode="auto">
          <a:xfrm>
            <a:off x="8728075" y="3352800"/>
            <a:ext cx="153988"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8" name="AutoShape 65"/>
          <p:cNvSpPr>
            <a:spLocks noChangeAspect="1" noChangeArrowheads="1"/>
          </p:cNvSpPr>
          <p:nvPr/>
        </p:nvSpPr>
        <p:spPr bwMode="auto">
          <a:xfrm>
            <a:off x="8883650" y="3352800"/>
            <a:ext cx="155575"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09" name="AutoShape 66"/>
          <p:cNvSpPr>
            <a:spLocks noChangeAspect="1" noChangeArrowheads="1"/>
          </p:cNvSpPr>
          <p:nvPr/>
        </p:nvSpPr>
        <p:spPr bwMode="auto">
          <a:xfrm>
            <a:off x="9196388" y="3352800"/>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10" name="AutoShape 67"/>
          <p:cNvSpPr>
            <a:spLocks noChangeAspect="1" noChangeArrowheads="1"/>
          </p:cNvSpPr>
          <p:nvPr/>
        </p:nvSpPr>
        <p:spPr bwMode="auto">
          <a:xfrm>
            <a:off x="9040813" y="3352800"/>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11" name="AutoShape 68"/>
          <p:cNvSpPr>
            <a:spLocks noChangeArrowheads="1"/>
          </p:cNvSpPr>
          <p:nvPr/>
        </p:nvSpPr>
        <p:spPr bwMode="auto">
          <a:xfrm rot="-10776192">
            <a:off x="9274175" y="3275013"/>
            <a:ext cx="403225"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12" name="AutoShape 69"/>
          <p:cNvSpPr>
            <a:spLocks noChangeArrowheads="1"/>
          </p:cNvSpPr>
          <p:nvPr/>
        </p:nvSpPr>
        <p:spPr bwMode="auto">
          <a:xfrm rot="-8415731">
            <a:off x="9571038" y="4600575"/>
            <a:ext cx="404812"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13" name="AutoShape 70"/>
          <p:cNvSpPr>
            <a:spLocks noChangeArrowheads="1"/>
          </p:cNvSpPr>
          <p:nvPr/>
        </p:nvSpPr>
        <p:spPr bwMode="auto">
          <a:xfrm rot="-10776192">
            <a:off x="9429750" y="4132263"/>
            <a:ext cx="404813" cy="312737"/>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14" name="AutoShape 71"/>
          <p:cNvSpPr>
            <a:spLocks noChangeAspect="1" noChangeArrowheads="1"/>
          </p:cNvSpPr>
          <p:nvPr/>
        </p:nvSpPr>
        <p:spPr bwMode="auto">
          <a:xfrm>
            <a:off x="7948613" y="5619750"/>
            <a:ext cx="153987"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15" name="AutoShape 72"/>
          <p:cNvSpPr>
            <a:spLocks noChangeAspect="1" noChangeArrowheads="1"/>
          </p:cNvSpPr>
          <p:nvPr/>
        </p:nvSpPr>
        <p:spPr bwMode="auto">
          <a:xfrm>
            <a:off x="8104188" y="5619750"/>
            <a:ext cx="155575"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16" name="AutoShape 73"/>
          <p:cNvSpPr>
            <a:spLocks noChangeAspect="1" noChangeArrowheads="1"/>
          </p:cNvSpPr>
          <p:nvPr/>
        </p:nvSpPr>
        <p:spPr bwMode="auto">
          <a:xfrm>
            <a:off x="8261350" y="5619750"/>
            <a:ext cx="153988"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17" name="AutoShape 74"/>
          <p:cNvSpPr>
            <a:spLocks noChangeAspect="1" noChangeArrowheads="1"/>
          </p:cNvSpPr>
          <p:nvPr/>
        </p:nvSpPr>
        <p:spPr bwMode="auto">
          <a:xfrm>
            <a:off x="8572500" y="5619750"/>
            <a:ext cx="153988"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18" name="AutoShape 75"/>
          <p:cNvSpPr>
            <a:spLocks noChangeAspect="1" noChangeArrowheads="1"/>
          </p:cNvSpPr>
          <p:nvPr/>
        </p:nvSpPr>
        <p:spPr bwMode="auto">
          <a:xfrm>
            <a:off x="8416925" y="5619750"/>
            <a:ext cx="153988" cy="149225"/>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19" name="AutoShape 76"/>
          <p:cNvSpPr>
            <a:spLocks noChangeArrowheads="1"/>
          </p:cNvSpPr>
          <p:nvPr/>
        </p:nvSpPr>
        <p:spPr bwMode="auto">
          <a:xfrm rot="-10776192">
            <a:off x="8650288" y="5535613"/>
            <a:ext cx="404812" cy="312737"/>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20" name="AutoShape 77"/>
          <p:cNvSpPr>
            <a:spLocks noChangeArrowheads="1"/>
          </p:cNvSpPr>
          <p:nvPr/>
        </p:nvSpPr>
        <p:spPr bwMode="auto">
          <a:xfrm rot="-10668217">
            <a:off x="9274175" y="5302250"/>
            <a:ext cx="403225"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21" name="AutoShape 78"/>
          <p:cNvSpPr>
            <a:spLocks noChangeArrowheads="1"/>
          </p:cNvSpPr>
          <p:nvPr/>
        </p:nvSpPr>
        <p:spPr bwMode="auto">
          <a:xfrm rot="-8415731">
            <a:off x="9196388" y="6003925"/>
            <a:ext cx="403225" cy="311150"/>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22" name="AutoShape 79"/>
          <p:cNvSpPr>
            <a:spLocks noChangeArrowheads="1"/>
          </p:cNvSpPr>
          <p:nvPr/>
        </p:nvSpPr>
        <p:spPr bwMode="auto">
          <a:xfrm rot="9817666">
            <a:off x="9585325" y="2806700"/>
            <a:ext cx="404813" cy="312738"/>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23" name="AutoShape 80"/>
          <p:cNvSpPr>
            <a:spLocks noChangeAspect="1" noChangeArrowheads="1"/>
          </p:cNvSpPr>
          <p:nvPr/>
        </p:nvSpPr>
        <p:spPr bwMode="auto">
          <a:xfrm>
            <a:off x="8089900" y="2968625"/>
            <a:ext cx="153988" cy="150813"/>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24" name="AutoShape 81"/>
          <p:cNvSpPr>
            <a:spLocks noChangeAspect="1" noChangeArrowheads="1"/>
          </p:cNvSpPr>
          <p:nvPr/>
        </p:nvSpPr>
        <p:spPr bwMode="auto">
          <a:xfrm>
            <a:off x="8245475" y="2968625"/>
            <a:ext cx="155575" cy="150813"/>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25" name="AutoShape 82"/>
          <p:cNvSpPr>
            <a:spLocks noChangeAspect="1" noChangeArrowheads="1"/>
          </p:cNvSpPr>
          <p:nvPr/>
        </p:nvSpPr>
        <p:spPr bwMode="auto">
          <a:xfrm>
            <a:off x="8402638" y="2968625"/>
            <a:ext cx="153987" cy="150813"/>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26" name="AutoShape 83"/>
          <p:cNvSpPr>
            <a:spLocks noChangeAspect="1" noChangeArrowheads="1"/>
          </p:cNvSpPr>
          <p:nvPr/>
        </p:nvSpPr>
        <p:spPr bwMode="auto">
          <a:xfrm>
            <a:off x="8713788" y="2968625"/>
            <a:ext cx="153987" cy="150813"/>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27" name="AutoShape 84"/>
          <p:cNvSpPr>
            <a:spLocks noChangeAspect="1" noChangeArrowheads="1"/>
          </p:cNvSpPr>
          <p:nvPr/>
        </p:nvSpPr>
        <p:spPr bwMode="auto">
          <a:xfrm>
            <a:off x="8558213" y="2968625"/>
            <a:ext cx="153987" cy="150813"/>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28" name="AutoShape 85"/>
          <p:cNvSpPr>
            <a:spLocks noChangeArrowheads="1"/>
          </p:cNvSpPr>
          <p:nvPr/>
        </p:nvSpPr>
        <p:spPr bwMode="auto">
          <a:xfrm rot="-10776192">
            <a:off x="8791575" y="2884488"/>
            <a:ext cx="404813" cy="312737"/>
          </a:xfrm>
          <a:prstGeom prst="moon">
            <a:avLst>
              <a:gd name="adj" fmla="val 72005"/>
            </a:avLst>
          </a:prstGeom>
          <a:gradFill rotWithShape="0">
            <a:gsLst>
              <a:gs pos="0">
                <a:srgbClr val="AAA957"/>
              </a:gs>
              <a:gs pos="100000">
                <a:srgbClr val="FFFE82"/>
              </a:gs>
            </a:gsLst>
            <a:path path="rect">
              <a:fillToRect l="50000" t="50000" r="50000" b="50000"/>
            </a:path>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3512" tIns="46757" rIns="93512" bIns="46757" anchor="ctr"/>
          <a:lstStyle/>
          <a:p>
            <a:endParaRPr lang="en-US"/>
          </a:p>
        </p:txBody>
      </p:sp>
      <p:sp>
        <p:nvSpPr>
          <p:cNvPr id="104529" name="AutoShape 86"/>
          <p:cNvSpPr>
            <a:spLocks noChangeAspect="1" noChangeArrowheads="1"/>
          </p:cNvSpPr>
          <p:nvPr/>
        </p:nvSpPr>
        <p:spPr bwMode="auto">
          <a:xfrm>
            <a:off x="1419225" y="2433638"/>
            <a:ext cx="230188" cy="1397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30" name="AutoShape 87"/>
          <p:cNvSpPr>
            <a:spLocks noChangeAspect="1" noChangeArrowheads="1"/>
          </p:cNvSpPr>
          <p:nvPr/>
        </p:nvSpPr>
        <p:spPr bwMode="auto">
          <a:xfrm>
            <a:off x="1652588" y="2433638"/>
            <a:ext cx="230187" cy="1397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31" name="AutoShape 88"/>
          <p:cNvSpPr>
            <a:spLocks noChangeAspect="1" noChangeArrowheads="1"/>
          </p:cNvSpPr>
          <p:nvPr/>
        </p:nvSpPr>
        <p:spPr bwMode="auto">
          <a:xfrm>
            <a:off x="1885950" y="2433638"/>
            <a:ext cx="231775" cy="1397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32" name="AutoShape 89"/>
          <p:cNvSpPr>
            <a:spLocks noChangeAspect="1" noChangeArrowheads="1"/>
          </p:cNvSpPr>
          <p:nvPr/>
        </p:nvSpPr>
        <p:spPr bwMode="auto">
          <a:xfrm>
            <a:off x="2120900" y="2433638"/>
            <a:ext cx="230188" cy="1397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sp>
        <p:nvSpPr>
          <p:cNvPr id="104533" name="AutoShape 90"/>
          <p:cNvSpPr>
            <a:spLocks noChangeAspect="1" noChangeArrowheads="1"/>
          </p:cNvSpPr>
          <p:nvPr/>
        </p:nvSpPr>
        <p:spPr bwMode="auto">
          <a:xfrm>
            <a:off x="2354263" y="2433638"/>
            <a:ext cx="139700" cy="139700"/>
          </a:xfrm>
          <a:prstGeom prst="roundRect">
            <a:avLst>
              <a:gd name="adj" fmla="val 16667"/>
            </a:avLst>
          </a:prstGeom>
          <a:solidFill>
            <a:srgbClr val="00B7A5"/>
          </a:solidFill>
          <a:ln w="12700">
            <a:solidFill>
              <a:srgbClr val="FC0128"/>
            </a:solidFill>
            <a:round/>
            <a:headEnd/>
            <a:tailEnd/>
          </a:ln>
        </p:spPr>
        <p:txBody>
          <a:bodyPr wrap="none" lIns="93512" tIns="46757" rIns="93512" bIns="46757" anchor="ctr"/>
          <a:lstStyle/>
          <a:p>
            <a:endParaRPr lang="en-US"/>
          </a:p>
        </p:txBody>
      </p:sp>
      <p:cxnSp>
        <p:nvCxnSpPr>
          <p:cNvPr id="104534" name="Straight Connector 14"/>
          <p:cNvCxnSpPr>
            <a:cxnSpLocks noChangeShapeType="1"/>
          </p:cNvCxnSpPr>
          <p:nvPr/>
        </p:nvCxnSpPr>
        <p:spPr bwMode="auto">
          <a:xfrm>
            <a:off x="0" y="990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06498" name="Rectangle 6"/>
          <p:cNvSpPr>
            <a:spLocks noGrp="1" noChangeArrowheads="1"/>
          </p:cNvSpPr>
          <p:nvPr>
            <p:ph type="title"/>
          </p:nvPr>
        </p:nvSpPr>
        <p:spPr>
          <a:xfrm>
            <a:off x="152400" y="152400"/>
            <a:ext cx="9944100" cy="914400"/>
          </a:xfrm>
          <a:noFill/>
        </p:spPr>
        <p:txBody>
          <a:bodyPr lIns="93620" tIns="47604" rIns="93620" bIns="47604"/>
          <a:lstStyle/>
          <a:p>
            <a:pPr>
              <a:lnSpc>
                <a:spcPts val="4000"/>
              </a:lnSpc>
            </a:pPr>
            <a:r>
              <a:rPr lang="en-US" sz="3600">
                <a:solidFill>
                  <a:srgbClr val="FAFD00"/>
                </a:solidFill>
                <a:latin typeface="Arial" charset="0"/>
                <a:ea typeface="ＭＳ Ｐゴシック" charset="0"/>
                <a:cs typeface="ＭＳ Ｐゴシック" charset="0"/>
              </a:rPr>
              <a:t>Graphics</a:t>
            </a:r>
          </a:p>
        </p:txBody>
      </p:sp>
      <p:cxnSp>
        <p:nvCxnSpPr>
          <p:cNvPr id="106499" name="Straight Connector 14"/>
          <p:cNvCxnSpPr>
            <a:cxnSpLocks noChangeShapeType="1"/>
          </p:cNvCxnSpPr>
          <p:nvPr/>
        </p:nvCxnSpPr>
        <p:spPr bwMode="auto">
          <a:xfrm>
            <a:off x="0" y="10668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graphicFrame>
        <p:nvGraphicFramePr>
          <p:cNvPr id="106500" name="Chart 6"/>
          <p:cNvGraphicFramePr>
            <a:graphicFrameLocks/>
          </p:cNvGraphicFramePr>
          <p:nvPr/>
        </p:nvGraphicFramePr>
        <p:xfrm>
          <a:off x="292100" y="1320800"/>
          <a:ext cx="9702800" cy="5124450"/>
        </p:xfrm>
        <a:graphic>
          <a:graphicData uri="http://schemas.openxmlformats.org/presentationml/2006/ole">
            <mc:AlternateContent xmlns:mc="http://schemas.openxmlformats.org/markup-compatibility/2006">
              <mc:Choice xmlns:v="urn:schemas-microsoft-com:vml" Requires="v">
                <p:oleObj spid="_x0000_s106501" r:id="rId5" imgW="9704030" imgH="5120217" progId="Excel.Chart.8">
                  <p:embed/>
                </p:oleObj>
              </mc:Choice>
              <mc:Fallback>
                <p:oleObj r:id="rId5" imgW="9704030" imgH="5120217"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320800"/>
                        <a:ext cx="97028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descr="Screen Shot 2013-07-15 at 7.55.19 AM.png"/>
          <p:cNvPicPr>
            <a:picLocks noChangeAspect="1"/>
          </p:cNvPicPr>
          <p:nvPr/>
        </p:nvPicPr>
        <p:blipFill>
          <a:blip r:embed="rId3">
            <a:extLst>
              <a:ext uri="{28A0092B-C50C-407E-A947-70E740481C1C}">
                <a14:useLocalDpi xmlns:a14="http://schemas.microsoft.com/office/drawing/2010/main" val="0"/>
              </a:ext>
            </a:extLst>
          </a:blip>
          <a:srcRect t="11894"/>
          <a:stretch>
            <a:fillRect/>
          </a:stretch>
        </p:blipFill>
        <p:spPr bwMode="auto">
          <a:xfrm>
            <a:off x="-12700" y="355600"/>
            <a:ext cx="10321925"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invGray">
          <a:xfrm>
            <a:off x="-38100" y="1752600"/>
            <a:ext cx="10379075" cy="3352800"/>
          </a:xfrm>
          <a:prstGeom prst="rect">
            <a:avLst/>
          </a:prstGeom>
          <a:solidFill>
            <a:schemeClr val="tx2"/>
          </a:solidFill>
          <a:ln w="12700">
            <a:solidFill>
              <a:srgbClr val="FFFFFF"/>
            </a:solidFill>
            <a:miter lim="800000"/>
            <a:headEnd/>
            <a:tailEnd/>
          </a:ln>
        </p:spPr>
        <p:txBody>
          <a:bodyPr wrap="none" lIns="91409" tIns="45703" rIns="91409" bIns="45703" anchor="ctr"/>
          <a:lstStyle/>
          <a:p>
            <a:pPr algn="ctr"/>
            <a:endParaRPr lang="en-US" i="1"/>
          </a:p>
        </p:txBody>
      </p:sp>
      <p:sp>
        <p:nvSpPr>
          <p:cNvPr id="15365" name="Rectangle 8"/>
          <p:cNvSpPr>
            <a:spLocks noChangeArrowheads="1"/>
          </p:cNvSpPr>
          <p:nvPr/>
        </p:nvSpPr>
        <p:spPr bwMode="auto">
          <a:xfrm>
            <a:off x="355600" y="3009903"/>
            <a:ext cx="9601200" cy="1676400"/>
          </a:xfrm>
          <a:prstGeom prst="rect">
            <a:avLst/>
          </a:prstGeom>
          <a:noFill/>
          <a:ln w="12700">
            <a:noFill/>
            <a:miter lim="800000"/>
            <a:headEnd/>
            <a:tailEnd/>
          </a:ln>
        </p:spPr>
        <p:txBody>
          <a:bodyPr lIns="92517" tIns="45447" rIns="92517" bIns="45447">
            <a:scene3d>
              <a:camera prst="orthographicFront"/>
              <a:lightRig rig="threePt" dir="t"/>
            </a:scene3d>
            <a:sp3d extrusionH="57150">
              <a:bevelT w="50800" h="50800"/>
            </a:sp3d>
          </a:bodyPr>
          <a:lstStyle/>
          <a:p>
            <a:pPr marL="350717" indent="-350717" algn="ctr" defTabSz="934715">
              <a:spcBef>
                <a:spcPct val="30000"/>
              </a:spcBef>
              <a:defRPr/>
            </a:pPr>
            <a:r>
              <a:rPr lang="en-US" sz="4400" dirty="0">
                <a:solidFill>
                  <a:srgbClr val="FDFF01"/>
                </a:solidFill>
                <a:effectLst>
                  <a:outerShdw blurRad="50800" dist="38100" dir="2700000">
                    <a:srgbClr val="000000">
                      <a:alpha val="43000"/>
                    </a:srgbClr>
                  </a:outerShdw>
                  <a:reflection stA="25000" endPos="67000" dist="25400" dir="5400000" sy="-100000" algn="bl" rotWithShape="0"/>
                </a:effectLst>
                <a:latin typeface="Arial" pitchFamily="-105" charset="0"/>
                <a:ea typeface="+mn-ea"/>
                <a:cs typeface="+mn-cs"/>
              </a:rPr>
              <a:t>	   Wrap Up</a:t>
            </a:r>
            <a:r>
              <a:rPr lang="en-US" sz="4400" b="1" dirty="0">
                <a:solidFill>
                  <a:srgbClr val="FAFD00"/>
                </a:solidFill>
                <a:latin typeface="Arial" pitchFamily="-105" charset="0"/>
                <a:ea typeface="+mn-ea"/>
                <a:cs typeface="+mn-cs"/>
              </a:rPr>
              <a:t>			 </a:t>
            </a:r>
            <a:r>
              <a:rPr lang="en-US" sz="4400" dirty="0">
                <a:solidFill>
                  <a:srgbClr val="FAFD00"/>
                </a:solidFill>
                <a:latin typeface="Arial" pitchFamily="-105" charset="0"/>
                <a:ea typeface="+mn-ea"/>
                <a:cs typeface="+mn-cs"/>
              </a:rPr>
              <a:t/>
            </a:r>
            <a:br>
              <a:rPr lang="en-US" sz="4400" dirty="0">
                <a:solidFill>
                  <a:srgbClr val="FAFD00"/>
                </a:solidFill>
                <a:latin typeface="Arial" pitchFamily="-105" charset="0"/>
                <a:ea typeface="+mn-ea"/>
                <a:cs typeface="+mn-cs"/>
              </a:rPr>
            </a:br>
            <a:endParaRPr lang="en-US" sz="4400" dirty="0">
              <a:solidFill>
                <a:srgbClr val="FAFD00"/>
              </a:solidFill>
              <a:latin typeface="Arial" pitchFamily="-105" charset="0"/>
              <a:ea typeface="+mn-ea"/>
              <a:cs typeface="+mn-cs"/>
            </a:endParaRPr>
          </a:p>
        </p:txBody>
      </p:sp>
      <p:cxnSp>
        <p:nvCxnSpPr>
          <p:cNvPr id="110595" name="Straight Connector 14"/>
          <p:cNvCxnSpPr>
            <a:cxnSpLocks noChangeShapeType="1"/>
          </p:cNvCxnSpPr>
          <p:nvPr/>
        </p:nvCxnSpPr>
        <p:spPr bwMode="auto">
          <a:xfrm>
            <a:off x="0" y="7620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110596" name="Straight Connector 15"/>
          <p:cNvCxnSpPr>
            <a:cxnSpLocks noChangeShapeType="1"/>
          </p:cNvCxnSpPr>
          <p:nvPr/>
        </p:nvCxnSpPr>
        <p:spPr bwMode="auto">
          <a:xfrm>
            <a:off x="0" y="5943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031"/>
          <p:cNvSpPr>
            <a:spLocks noChangeArrowheads="1"/>
          </p:cNvSpPr>
          <p:nvPr/>
        </p:nvSpPr>
        <p:spPr bwMode="invGray">
          <a:xfrm>
            <a:off x="177800" y="1371600"/>
            <a:ext cx="9982200" cy="5105400"/>
          </a:xfrm>
          <a:prstGeom prst="rect">
            <a:avLst/>
          </a:prstGeom>
          <a:solidFill>
            <a:schemeClr val="tx2"/>
          </a:solidFill>
          <a:ln w="25400">
            <a:solidFill>
              <a:srgbClr val="FFFFFF"/>
            </a:solidFill>
            <a:miter lim="800000"/>
            <a:headEnd/>
            <a:tailEnd/>
          </a:ln>
        </p:spPr>
        <p:txBody>
          <a:bodyPr lIns="93631" tIns="47609" rIns="93631" bIns="47609" anchor="ctr"/>
          <a:lstStyle/>
          <a:p>
            <a:pPr algn="ctr" defTabSz="931863">
              <a:spcBef>
                <a:spcPct val="50000"/>
              </a:spcBef>
            </a:pPr>
            <a:endParaRPr lang="en-US" sz="2000" b="1">
              <a:solidFill>
                <a:srgbClr val="FFFFFF"/>
              </a:solidFill>
              <a:latin typeface="Arial" charset="0"/>
            </a:endParaRPr>
          </a:p>
        </p:txBody>
      </p:sp>
      <p:sp>
        <p:nvSpPr>
          <p:cNvPr id="112642" name="Rectangle 7"/>
          <p:cNvSpPr txBox="1">
            <a:spLocks noChangeArrowheads="1"/>
          </p:cNvSpPr>
          <p:nvPr/>
        </p:nvSpPr>
        <p:spPr bwMode="auto">
          <a:xfrm>
            <a:off x="139700" y="1524000"/>
            <a:ext cx="7073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20" tIns="47604" rIns="93620" bIns="47604"/>
          <a:lstStyle>
            <a:lvl1pPr marL="342900" indent="-228600" defTabSz="935038">
              <a:defRPr sz="2400">
                <a:solidFill>
                  <a:schemeClr val="tx1"/>
                </a:solidFill>
                <a:latin typeface="Geneva" charset="0"/>
                <a:ea typeface="ＭＳ Ｐゴシック" charset="0"/>
                <a:cs typeface="ＭＳ Ｐゴシック" charset="0"/>
              </a:defRPr>
            </a:lvl1pPr>
            <a:lvl2pPr marL="742950" indent="-285750" defTabSz="935038">
              <a:defRPr sz="2400">
                <a:solidFill>
                  <a:schemeClr val="tx1"/>
                </a:solidFill>
                <a:latin typeface="Geneva" charset="0"/>
                <a:ea typeface="ＭＳ Ｐゴシック" charset="0"/>
              </a:defRPr>
            </a:lvl2pPr>
            <a:lvl3pPr marL="1143000" indent="-228600" defTabSz="935038">
              <a:defRPr sz="2400">
                <a:solidFill>
                  <a:schemeClr val="tx1"/>
                </a:solidFill>
                <a:latin typeface="Geneva" charset="0"/>
                <a:ea typeface="ＭＳ Ｐゴシック" charset="0"/>
              </a:defRPr>
            </a:lvl3pPr>
            <a:lvl4pPr marL="1600200" indent="-228600" defTabSz="935038">
              <a:defRPr sz="2400">
                <a:solidFill>
                  <a:schemeClr val="tx1"/>
                </a:solidFill>
                <a:latin typeface="Geneva" charset="0"/>
                <a:ea typeface="ＭＳ Ｐゴシック" charset="0"/>
              </a:defRPr>
            </a:lvl4pPr>
            <a:lvl5pPr marL="2057400" indent="-228600" defTabSz="935038">
              <a:defRPr sz="2400">
                <a:solidFill>
                  <a:schemeClr val="tx1"/>
                </a:solidFill>
                <a:latin typeface="Geneva" charset="0"/>
                <a:ea typeface="ＭＳ Ｐゴシック" charset="0"/>
              </a:defRPr>
            </a:lvl5pPr>
            <a:lvl6pPr marL="2514600" indent="-228600" defTabSz="935038"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935038"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935038"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935038" eaLnBrk="0" fontAlgn="base" hangingPunct="0">
              <a:spcBef>
                <a:spcPct val="0"/>
              </a:spcBef>
              <a:spcAft>
                <a:spcPct val="0"/>
              </a:spcAft>
              <a:defRPr sz="2400">
                <a:solidFill>
                  <a:schemeClr val="tx1"/>
                </a:solidFill>
                <a:latin typeface="Geneva" charset="0"/>
                <a:ea typeface="ＭＳ Ｐゴシック" charset="0"/>
              </a:defRPr>
            </a:lvl9pPr>
          </a:lstStyle>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Change behavior/practice</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Stimulate interest/motivate</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Gain new insight</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Enhance understanding of concepts</a:t>
            </a:r>
          </a:p>
          <a:p>
            <a:pPr>
              <a:lnSpc>
                <a:spcPts val="6000"/>
              </a:lnSpc>
              <a:spcBef>
                <a:spcPts val="1200"/>
              </a:spcBef>
              <a:buClr>
                <a:srgbClr val="FF6600"/>
              </a:buClr>
              <a:buSzPct val="125000"/>
              <a:buFont typeface="Times" charset="0"/>
              <a:buChar char="•"/>
            </a:pPr>
            <a:r>
              <a:rPr lang="en-US">
                <a:solidFill>
                  <a:srgbClr val="FFFFFF"/>
                </a:solidFill>
                <a:latin typeface="Arial" charset="0"/>
                <a:cs typeface="Arial" charset="0"/>
              </a:rPr>
              <a:t>Transfer of knowledge/information</a:t>
            </a:r>
          </a:p>
        </p:txBody>
      </p:sp>
      <p:sp>
        <p:nvSpPr>
          <p:cNvPr id="112643" name="Rectangle 6"/>
          <p:cNvSpPr txBox="1">
            <a:spLocks noChangeArrowheads="1"/>
          </p:cNvSpPr>
          <p:nvPr/>
        </p:nvSpPr>
        <p:spPr bwMode="auto">
          <a:xfrm>
            <a:off x="152400" y="152400"/>
            <a:ext cx="998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20" tIns="47604" rIns="93620" bIns="47604" anchor="ctr"/>
          <a:lstStyle>
            <a:lvl1pPr defTabSz="935038">
              <a:defRPr sz="2400">
                <a:solidFill>
                  <a:schemeClr val="tx1"/>
                </a:solidFill>
                <a:latin typeface="Geneva" charset="0"/>
                <a:ea typeface="ＭＳ Ｐゴシック" charset="0"/>
                <a:cs typeface="ＭＳ Ｐゴシック" charset="0"/>
              </a:defRPr>
            </a:lvl1pPr>
            <a:lvl2pPr marL="742950" indent="-285750" defTabSz="935038">
              <a:defRPr sz="2400">
                <a:solidFill>
                  <a:schemeClr val="tx1"/>
                </a:solidFill>
                <a:latin typeface="Geneva" charset="0"/>
                <a:ea typeface="ＭＳ Ｐゴシック" charset="0"/>
              </a:defRPr>
            </a:lvl2pPr>
            <a:lvl3pPr marL="1143000" indent="-228600" defTabSz="935038">
              <a:defRPr sz="2400">
                <a:solidFill>
                  <a:schemeClr val="tx1"/>
                </a:solidFill>
                <a:latin typeface="Geneva" charset="0"/>
                <a:ea typeface="ＭＳ Ｐゴシック" charset="0"/>
              </a:defRPr>
            </a:lvl3pPr>
            <a:lvl4pPr marL="1600200" indent="-228600" defTabSz="935038">
              <a:defRPr sz="2400">
                <a:solidFill>
                  <a:schemeClr val="tx1"/>
                </a:solidFill>
                <a:latin typeface="Geneva" charset="0"/>
                <a:ea typeface="ＭＳ Ｐゴシック" charset="0"/>
              </a:defRPr>
            </a:lvl4pPr>
            <a:lvl5pPr marL="2057400" indent="-228600" defTabSz="935038">
              <a:defRPr sz="2400">
                <a:solidFill>
                  <a:schemeClr val="tx1"/>
                </a:solidFill>
                <a:latin typeface="Geneva" charset="0"/>
                <a:ea typeface="ＭＳ Ｐゴシック" charset="0"/>
              </a:defRPr>
            </a:lvl5pPr>
            <a:lvl6pPr marL="2514600" indent="-228600" defTabSz="935038"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935038"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935038"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935038" eaLnBrk="0" fontAlgn="base" hangingPunct="0">
              <a:spcBef>
                <a:spcPct val="0"/>
              </a:spcBef>
              <a:spcAft>
                <a:spcPct val="0"/>
              </a:spcAft>
              <a:defRPr sz="2400">
                <a:solidFill>
                  <a:schemeClr val="tx1"/>
                </a:solidFill>
                <a:latin typeface="Geneva" charset="0"/>
                <a:ea typeface="ＭＳ Ｐゴシック" charset="0"/>
              </a:defRPr>
            </a:lvl9pPr>
          </a:lstStyle>
          <a:p>
            <a:pPr algn="ctr">
              <a:lnSpc>
                <a:spcPct val="80000"/>
              </a:lnSpc>
            </a:pPr>
            <a:r>
              <a:rPr lang="ja-JP" altLang="en-US" sz="4000">
                <a:solidFill>
                  <a:srgbClr val="FAFD00"/>
                </a:solidFill>
                <a:latin typeface="Arial" charset="0"/>
              </a:rPr>
              <a:t>“</a:t>
            </a:r>
            <a:r>
              <a:rPr lang="en-US" altLang="ja-JP" sz="4000">
                <a:solidFill>
                  <a:srgbClr val="FAFD00"/>
                </a:solidFill>
                <a:latin typeface="Arial" charset="0"/>
              </a:rPr>
              <a:t>Outcomes Related to a Presentation</a:t>
            </a:r>
            <a:r>
              <a:rPr lang="ja-JP" altLang="en-US" sz="4000">
                <a:solidFill>
                  <a:srgbClr val="FAFD00"/>
                </a:solidFill>
                <a:latin typeface="Arial" charset="0"/>
              </a:rPr>
              <a:t>”</a:t>
            </a:r>
            <a:endParaRPr lang="en-US" sz="4000">
              <a:solidFill>
                <a:srgbClr val="FAFD00"/>
              </a:solidFill>
              <a:latin typeface="Arial" charset="0"/>
            </a:endParaRPr>
          </a:p>
        </p:txBody>
      </p:sp>
      <p:sp>
        <p:nvSpPr>
          <p:cNvPr id="3092490" name="AutoShape 1034"/>
          <p:cNvSpPr>
            <a:spLocks noChangeArrowheads="1"/>
          </p:cNvSpPr>
          <p:nvPr/>
        </p:nvSpPr>
        <p:spPr bwMode="invGray">
          <a:xfrm>
            <a:off x="5372100" y="1549400"/>
            <a:ext cx="4673600" cy="4470400"/>
          </a:xfrm>
          <a:prstGeom prst="triangle">
            <a:avLst>
              <a:gd name="adj" fmla="val 47699"/>
            </a:avLst>
          </a:prstGeom>
          <a:gradFill rotWithShape="0">
            <a:gsLst>
              <a:gs pos="0">
                <a:srgbClr val="B34D10">
                  <a:alpha val="64000"/>
                </a:srgbClr>
              </a:gs>
              <a:gs pos="98000">
                <a:schemeClr val="tx1"/>
              </a:gs>
              <a:gs pos="21000">
                <a:srgbClr val="B34D10">
                  <a:alpha val="81000"/>
                </a:srgbClr>
              </a:gs>
            </a:gsLst>
            <a:lin ang="5400000" scaled="1"/>
          </a:gradFill>
          <a:ln w="22225" cap="flat" cmpd="sng" algn="ctr">
            <a:solidFill>
              <a:srgbClr val="FFFFFF"/>
            </a:solidFill>
            <a:prstDash val="solid"/>
            <a:miter lim="800000"/>
            <a:headEnd type="none" w="med" len="med"/>
            <a:tailEnd type="none" w="med" len="med"/>
          </a:ln>
          <a:effectLst>
            <a:outerShdw blurRad="38100" dist="38100" dir="21360000">
              <a:srgbClr val="FFFF00">
                <a:alpha val="50000"/>
              </a:srgbClr>
            </a:outerShdw>
          </a:effectLst>
        </p:spPr>
        <p:txBody>
          <a:bodyPr wrap="none" lIns="91409" tIns="45703" rIns="91409" bIns="45703" anchor="ctr"/>
          <a:lstStyle/>
          <a:p>
            <a:pPr>
              <a:defRPr/>
            </a:pPr>
            <a:endParaRPr lang="en-US">
              <a:ea typeface="+mn-ea"/>
              <a:cs typeface="+mn-cs"/>
            </a:endParaRPr>
          </a:p>
        </p:txBody>
      </p:sp>
      <p:sp>
        <p:nvSpPr>
          <p:cNvPr id="112645" name="Rectangle 1037"/>
          <p:cNvSpPr>
            <a:spLocks noChangeArrowheads="1"/>
          </p:cNvSpPr>
          <p:nvPr/>
        </p:nvSpPr>
        <p:spPr bwMode="invGray">
          <a:xfrm>
            <a:off x="7334250" y="1401763"/>
            <a:ext cx="628650" cy="427037"/>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3631" tIns="47609" rIns="93631" bIns="47609" anchor="ctr"/>
          <a:lstStyle/>
          <a:p>
            <a:pPr algn="ctr" defTabSz="931863">
              <a:spcBef>
                <a:spcPct val="50000"/>
              </a:spcBef>
            </a:pPr>
            <a:endParaRPr lang="en-US" sz="1800" b="1">
              <a:solidFill>
                <a:srgbClr val="FFFFFF"/>
              </a:solidFill>
              <a:latin typeface="Arial" charset="0"/>
            </a:endParaRPr>
          </a:p>
        </p:txBody>
      </p:sp>
      <p:cxnSp>
        <p:nvCxnSpPr>
          <p:cNvPr id="112646" name="Straight Connector 14"/>
          <p:cNvCxnSpPr>
            <a:cxnSpLocks noChangeShapeType="1"/>
          </p:cNvCxnSpPr>
          <p:nvPr/>
        </p:nvCxnSpPr>
        <p:spPr bwMode="auto">
          <a:xfrm>
            <a:off x="0" y="10287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
        <p:nvSpPr>
          <p:cNvPr id="112647" name="Line 1041"/>
          <p:cNvSpPr>
            <a:spLocks noChangeShapeType="1"/>
          </p:cNvSpPr>
          <p:nvPr/>
        </p:nvSpPr>
        <p:spPr bwMode="auto">
          <a:xfrm>
            <a:off x="7466013" y="1843088"/>
            <a:ext cx="311150"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wrap="none" lIns="91409" tIns="45703" rIns="91409" bIns="45703"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4338"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4000">
                <a:solidFill>
                  <a:srgbClr val="FAFD00"/>
                </a:solidFill>
                <a:latin typeface="Arial" charset="0"/>
                <a:ea typeface="ＭＳ Ｐゴシック" charset="0"/>
                <a:cs typeface="ＭＳ Ｐゴシック" charset="0"/>
              </a:rPr>
              <a:t>Factors Likely to Impact Presentation</a:t>
            </a:r>
          </a:p>
        </p:txBody>
      </p:sp>
      <p:graphicFrame>
        <p:nvGraphicFramePr>
          <p:cNvPr id="14339" name="Object 8"/>
          <p:cNvGraphicFramePr>
            <a:graphicFrameLocks/>
          </p:cNvGraphicFramePr>
          <p:nvPr/>
        </p:nvGraphicFramePr>
        <p:xfrm>
          <a:off x="1943100" y="1676400"/>
          <a:ext cx="6400800" cy="4572000"/>
        </p:xfrm>
        <a:graphic>
          <a:graphicData uri="http://schemas.openxmlformats.org/presentationml/2006/ole">
            <mc:AlternateContent xmlns:mc="http://schemas.openxmlformats.org/markup-compatibility/2006">
              <mc:Choice xmlns:v="urn:schemas-microsoft-com:vml" Requires="v">
                <p:oleObj spid="_x0000_s14343" r:id="rId4" imgW="6400271" imgH="4571622" progId="Excel.Chart.8">
                  <p:embed/>
                </p:oleObj>
              </mc:Choice>
              <mc:Fallback>
                <p:oleObj r:id="rId4" imgW="6400271" imgH="4571622" progId="Excel.Chart.8">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1676400"/>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Rectangle 7"/>
          <p:cNvSpPr>
            <a:spLocks noGrp="1" noChangeArrowheads="1"/>
          </p:cNvSpPr>
          <p:nvPr>
            <p:ph type="body" idx="1"/>
          </p:nvPr>
        </p:nvSpPr>
        <p:spPr>
          <a:xfrm>
            <a:off x="3771900" y="4495800"/>
            <a:ext cx="2552700" cy="762000"/>
          </a:xfrm>
          <a:noFill/>
        </p:spPr>
        <p:txBody>
          <a:bodyPr lIns="93620" tIns="47604" rIns="93620" bIns="47604"/>
          <a:lstStyle/>
          <a:p>
            <a:pPr marL="341313" indent="-341313" algn="ctr">
              <a:spcBef>
                <a:spcPts val="1950"/>
              </a:spcBef>
              <a:buFont typeface="Times" charset="0"/>
              <a:buNone/>
            </a:pPr>
            <a:r>
              <a:rPr lang="en-US" sz="2800">
                <a:solidFill>
                  <a:srgbClr val="FFFFFF"/>
                </a:solidFill>
                <a:latin typeface="Arial" charset="0"/>
                <a:ea typeface="ＭＳ Ｐゴシック" charset="0"/>
                <a:cs typeface="ＭＳ Ｐゴシック" charset="0"/>
              </a:rPr>
              <a:t>  Preparation</a:t>
            </a:r>
            <a:br>
              <a:rPr lang="en-US" sz="2800">
                <a:solidFill>
                  <a:srgbClr val="FFFFFF"/>
                </a:solidFill>
                <a:latin typeface="Arial" charset="0"/>
                <a:ea typeface="ＭＳ Ｐゴシック" charset="0"/>
                <a:cs typeface="ＭＳ Ｐゴシック" charset="0"/>
              </a:rPr>
            </a:br>
            <a:r>
              <a:rPr lang="en-US" sz="2800">
                <a:solidFill>
                  <a:srgbClr val="FFFFFF"/>
                </a:solidFill>
                <a:latin typeface="Arial" charset="0"/>
                <a:ea typeface="ＭＳ Ｐゴシック" charset="0"/>
                <a:cs typeface="ＭＳ Ｐゴシック" charset="0"/>
              </a:rPr>
              <a:t>75%</a:t>
            </a:r>
          </a:p>
        </p:txBody>
      </p:sp>
      <p:sp>
        <p:nvSpPr>
          <p:cNvPr id="14341" name="Rectangle 7"/>
          <p:cNvSpPr txBox="1">
            <a:spLocks noChangeArrowheads="1"/>
          </p:cNvSpPr>
          <p:nvPr/>
        </p:nvSpPr>
        <p:spPr bwMode="auto">
          <a:xfrm>
            <a:off x="3924300" y="2209800"/>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20" tIns="47604" rIns="93620" bIns="47604"/>
          <a:lstStyle>
            <a:lvl1pPr marL="342900" indent="-342900" defTabSz="935038">
              <a:defRPr sz="2400">
                <a:solidFill>
                  <a:schemeClr val="tx1"/>
                </a:solidFill>
                <a:latin typeface="Geneva" charset="0"/>
                <a:ea typeface="ＭＳ Ｐゴシック" charset="0"/>
                <a:cs typeface="ＭＳ Ｐゴシック" charset="0"/>
              </a:defRPr>
            </a:lvl1pPr>
            <a:lvl2pPr marL="742950" indent="-285750" defTabSz="935038">
              <a:defRPr sz="2400">
                <a:solidFill>
                  <a:schemeClr val="tx1"/>
                </a:solidFill>
                <a:latin typeface="Geneva" charset="0"/>
                <a:ea typeface="ＭＳ Ｐゴシック" charset="0"/>
              </a:defRPr>
            </a:lvl2pPr>
            <a:lvl3pPr marL="1143000" indent="-228600" defTabSz="935038">
              <a:defRPr sz="2400">
                <a:solidFill>
                  <a:schemeClr val="tx1"/>
                </a:solidFill>
                <a:latin typeface="Geneva" charset="0"/>
                <a:ea typeface="ＭＳ Ｐゴシック" charset="0"/>
              </a:defRPr>
            </a:lvl3pPr>
            <a:lvl4pPr marL="1600200" indent="-228600" defTabSz="935038">
              <a:defRPr sz="2400">
                <a:solidFill>
                  <a:schemeClr val="tx1"/>
                </a:solidFill>
                <a:latin typeface="Geneva" charset="0"/>
                <a:ea typeface="ＭＳ Ｐゴシック" charset="0"/>
              </a:defRPr>
            </a:lvl4pPr>
            <a:lvl5pPr marL="2057400" indent="-228600" defTabSz="935038">
              <a:defRPr sz="2400">
                <a:solidFill>
                  <a:schemeClr val="tx1"/>
                </a:solidFill>
                <a:latin typeface="Geneva" charset="0"/>
                <a:ea typeface="ＭＳ Ｐゴシック" charset="0"/>
              </a:defRPr>
            </a:lvl5pPr>
            <a:lvl6pPr marL="2514600" indent="-228600" defTabSz="935038"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935038"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935038"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935038" eaLnBrk="0" fontAlgn="base" hangingPunct="0">
              <a:spcBef>
                <a:spcPct val="0"/>
              </a:spcBef>
              <a:spcAft>
                <a:spcPct val="0"/>
              </a:spcAft>
              <a:defRPr sz="2400">
                <a:solidFill>
                  <a:schemeClr val="tx1"/>
                </a:solidFill>
                <a:latin typeface="Geneva" charset="0"/>
                <a:ea typeface="ＭＳ Ｐゴシック" charset="0"/>
              </a:defRPr>
            </a:lvl9pPr>
          </a:lstStyle>
          <a:p>
            <a:pPr>
              <a:spcBef>
                <a:spcPts val="1950"/>
              </a:spcBef>
              <a:buClr>
                <a:srgbClr val="FF6600"/>
              </a:buClr>
              <a:buSzPct val="125000"/>
            </a:pPr>
            <a:r>
              <a:rPr lang="en-US" sz="2800">
                <a:solidFill>
                  <a:srgbClr val="FFFFFF"/>
                </a:solidFill>
                <a:latin typeface="Arial" charset="0"/>
              </a:rPr>
              <a:t>Delivery</a:t>
            </a:r>
            <a:br>
              <a:rPr lang="en-US" sz="2800">
                <a:solidFill>
                  <a:srgbClr val="FFFFFF"/>
                </a:solidFill>
                <a:latin typeface="Arial" charset="0"/>
              </a:rPr>
            </a:br>
            <a:r>
              <a:rPr lang="en-US" sz="2800">
                <a:solidFill>
                  <a:srgbClr val="FFFFFF"/>
                </a:solidFill>
                <a:latin typeface="Arial" charset="0"/>
              </a:rPr>
              <a:t>25%</a:t>
            </a:r>
          </a:p>
          <a:p>
            <a:pPr>
              <a:spcBef>
                <a:spcPts val="1950"/>
              </a:spcBef>
              <a:buClr>
                <a:srgbClr val="FF6600"/>
              </a:buClr>
              <a:buSzPct val="125000"/>
            </a:pPr>
            <a:endParaRPr lang="en-US" sz="2800">
              <a:solidFill>
                <a:srgbClr val="FFFFFF"/>
              </a:solidFill>
              <a:latin typeface="Arial" charset="0"/>
            </a:endParaRPr>
          </a:p>
        </p:txBody>
      </p:sp>
      <p:cxnSp>
        <p:nvCxnSpPr>
          <p:cNvPr id="14342" name="Straight Connector 14"/>
          <p:cNvCxnSpPr>
            <a:cxnSpLocks noChangeShapeType="1"/>
          </p:cNvCxnSpPr>
          <p:nvPr/>
        </p:nvCxnSpPr>
        <p:spPr bwMode="auto">
          <a:xfrm>
            <a:off x="0" y="12938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6386"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en-US" sz="4000">
                <a:solidFill>
                  <a:srgbClr val="FAFD00"/>
                </a:solidFill>
                <a:latin typeface="Arial" charset="0"/>
                <a:ea typeface="ＭＳ Ｐゴシック" charset="0"/>
                <a:cs typeface="ＭＳ Ｐゴシック" charset="0"/>
              </a:rPr>
              <a:t>Preparing for the Presentation</a:t>
            </a:r>
          </a:p>
        </p:txBody>
      </p:sp>
      <p:sp>
        <p:nvSpPr>
          <p:cNvPr id="16387" name="Rectangle 7"/>
          <p:cNvSpPr>
            <a:spLocks noGrp="1" noChangeArrowheads="1"/>
          </p:cNvSpPr>
          <p:nvPr>
            <p:ph type="body" idx="1"/>
          </p:nvPr>
        </p:nvSpPr>
        <p:spPr>
          <a:xfrm>
            <a:off x="1028700" y="2133600"/>
            <a:ext cx="8077200" cy="3048000"/>
          </a:xfrm>
          <a:noFill/>
        </p:spPr>
        <p:txBody>
          <a:bodyPr lIns="93620" tIns="47604" rIns="93620" bIns="47604"/>
          <a:lstStyle/>
          <a:p>
            <a:pPr marL="341313" indent="-341313">
              <a:spcBef>
                <a:spcPts val="1950"/>
              </a:spcBef>
            </a:pPr>
            <a:r>
              <a:rPr lang="en-US" sz="2800">
                <a:solidFill>
                  <a:srgbClr val="FFFFFF"/>
                </a:solidFill>
                <a:latin typeface="Arial" charset="0"/>
                <a:ea typeface="ＭＳ Ｐゴシック" charset="0"/>
                <a:cs typeface="ＭＳ Ｐゴシック" charset="0"/>
              </a:rPr>
              <a:t>Understand your Audience</a:t>
            </a:r>
          </a:p>
          <a:p>
            <a:pPr marL="341313" indent="-341313">
              <a:spcBef>
                <a:spcPts val="1950"/>
              </a:spcBef>
            </a:pPr>
            <a:r>
              <a:rPr lang="en-US" sz="2800">
                <a:solidFill>
                  <a:srgbClr val="FFFFFF"/>
                </a:solidFill>
                <a:latin typeface="Arial" charset="0"/>
                <a:ea typeface="ＭＳ Ｐゴシック" charset="0"/>
                <a:cs typeface="ＭＳ Ｐゴシック" charset="0"/>
              </a:rPr>
              <a:t>Know the Setting/Type of Presentation</a:t>
            </a:r>
          </a:p>
          <a:p>
            <a:pPr marL="341313" indent="-341313">
              <a:spcBef>
                <a:spcPts val="1950"/>
              </a:spcBef>
            </a:pPr>
            <a:r>
              <a:rPr lang="en-US" sz="2800">
                <a:solidFill>
                  <a:srgbClr val="FFFFFF"/>
                </a:solidFill>
                <a:latin typeface="Arial" charset="0"/>
                <a:ea typeface="ＭＳ Ｐゴシック" charset="0"/>
                <a:cs typeface="ＭＳ Ｐゴシック" charset="0"/>
              </a:rPr>
              <a:t>Know your Material</a:t>
            </a:r>
          </a:p>
          <a:p>
            <a:pPr marL="341313" indent="-341313">
              <a:spcBef>
                <a:spcPts val="1950"/>
              </a:spcBef>
            </a:pPr>
            <a:r>
              <a:rPr lang="en-US" sz="2800">
                <a:solidFill>
                  <a:srgbClr val="FFFFFF"/>
                </a:solidFill>
                <a:latin typeface="Arial" charset="0"/>
                <a:ea typeface="ＭＳ Ｐゴシック" charset="0"/>
                <a:cs typeface="ＭＳ Ｐゴシック" charset="0"/>
              </a:rPr>
              <a:t>Determine the Desired Outcome</a:t>
            </a:r>
          </a:p>
        </p:txBody>
      </p:sp>
      <p:cxnSp>
        <p:nvCxnSpPr>
          <p:cNvPr id="16388" name="Straight Connector 14"/>
          <p:cNvCxnSpPr>
            <a:cxnSpLocks noChangeShapeType="1"/>
          </p:cNvCxnSpPr>
          <p:nvPr/>
        </p:nvCxnSpPr>
        <p:spPr bwMode="auto">
          <a:xfrm>
            <a:off x="0" y="13446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18434" name="Rectangle 6"/>
          <p:cNvSpPr>
            <a:spLocks noGrp="1" noChangeArrowheads="1"/>
          </p:cNvSpPr>
          <p:nvPr>
            <p:ph type="title"/>
          </p:nvPr>
        </p:nvSpPr>
        <p:spPr>
          <a:xfrm>
            <a:off x="152400" y="533400"/>
            <a:ext cx="9982200" cy="1143000"/>
          </a:xfrm>
          <a:noFill/>
        </p:spPr>
        <p:txBody>
          <a:bodyPr lIns="93620" tIns="47604" rIns="93620" bIns="47604"/>
          <a:lstStyle/>
          <a:p>
            <a:pPr>
              <a:lnSpc>
                <a:spcPct val="80000"/>
              </a:lnSpc>
            </a:pPr>
            <a:r>
              <a:rPr lang="en-US" sz="3600">
                <a:solidFill>
                  <a:srgbClr val="FAFD00"/>
                </a:solidFill>
                <a:latin typeface="Arial" charset="0"/>
                <a:ea typeface="ＭＳ Ｐゴシック" charset="0"/>
                <a:cs typeface="ＭＳ Ｐゴシック" charset="0"/>
              </a:rPr>
              <a:t>Exercise/Example</a:t>
            </a:r>
          </a:p>
        </p:txBody>
      </p:sp>
      <p:sp>
        <p:nvSpPr>
          <p:cNvPr id="18435" name="Rectangle 7"/>
          <p:cNvSpPr>
            <a:spLocks noGrp="1" noChangeArrowheads="1"/>
          </p:cNvSpPr>
          <p:nvPr>
            <p:ph type="body" idx="1"/>
          </p:nvPr>
        </p:nvSpPr>
        <p:spPr>
          <a:xfrm>
            <a:off x="381000" y="1752600"/>
            <a:ext cx="9677400" cy="3810000"/>
          </a:xfrm>
          <a:noFill/>
        </p:spPr>
        <p:txBody>
          <a:bodyPr lIns="93620" tIns="47604" rIns="93620" bIns="47604"/>
          <a:lstStyle/>
          <a:p>
            <a:pPr marL="341313" indent="-341313">
              <a:spcBef>
                <a:spcPct val="40000"/>
              </a:spcBef>
            </a:pPr>
            <a:r>
              <a:rPr lang="en-US" sz="2800">
                <a:solidFill>
                  <a:srgbClr val="FFFFFF"/>
                </a:solidFill>
                <a:latin typeface="Arial" charset="0"/>
                <a:ea typeface="ＭＳ Ｐゴシック" charset="0"/>
                <a:cs typeface="ＭＳ Ｐゴシック" charset="0"/>
              </a:rPr>
              <a:t>You have been asked to give an review of current sexually transmitted diseases (STD) Guidelines at a regional CME conference.  The audience includes primary care MDs (IM and FP), ARNPs, PAs, and the medical staff from the local Health Departments, including about 10 nurses. </a:t>
            </a:r>
          </a:p>
          <a:p>
            <a:pPr marL="341313" indent="-341313">
              <a:spcBef>
                <a:spcPct val="40000"/>
              </a:spcBef>
            </a:pPr>
            <a:r>
              <a:rPr lang="en-US" sz="2800">
                <a:solidFill>
                  <a:srgbClr val="FFFFFF"/>
                </a:solidFill>
                <a:latin typeface="Arial" charset="0"/>
                <a:ea typeface="ＭＳ Ｐゴシック" charset="0"/>
                <a:cs typeface="ＭＳ Ｐゴシック" charset="0"/>
              </a:rPr>
              <a:t>It is estimated that 100 persons will attend the talk.</a:t>
            </a:r>
          </a:p>
          <a:p>
            <a:pPr marL="341313" indent="-341313">
              <a:spcBef>
                <a:spcPct val="40000"/>
              </a:spcBef>
            </a:pPr>
            <a:r>
              <a:rPr lang="en-US" sz="2800">
                <a:solidFill>
                  <a:srgbClr val="FFFFFF"/>
                </a:solidFill>
                <a:latin typeface="Arial" charset="0"/>
                <a:ea typeface="ＭＳ Ｐゴシック" charset="0"/>
                <a:cs typeface="ＭＳ Ｐゴシック" charset="0"/>
              </a:rPr>
              <a:t>The title of the talk is </a:t>
            </a:r>
            <a:r>
              <a:rPr lang="en-US" sz="2800">
                <a:solidFill>
                  <a:srgbClr val="FFFF00"/>
                </a:solidFill>
                <a:latin typeface="Arial" charset="0"/>
                <a:ea typeface="ＭＳ Ｐゴシック" charset="0"/>
                <a:cs typeface="ＭＳ Ｐゴシック" charset="0"/>
              </a:rPr>
              <a:t>What</a:t>
            </a:r>
            <a:r>
              <a:rPr lang="ja-JP" altLang="en-US" sz="2800">
                <a:solidFill>
                  <a:srgbClr val="FFFF00"/>
                </a:solidFill>
                <a:latin typeface="Arial" charset="0"/>
                <a:ea typeface="ＭＳ Ｐゴシック" charset="0"/>
                <a:cs typeface="ＭＳ Ｐゴシック" charset="0"/>
              </a:rPr>
              <a:t>’</a:t>
            </a:r>
            <a:r>
              <a:rPr lang="en-US" altLang="ja-JP" sz="2800">
                <a:solidFill>
                  <a:srgbClr val="FFFF00"/>
                </a:solidFill>
                <a:latin typeface="Arial" charset="0"/>
                <a:ea typeface="ＭＳ Ｐゴシック" charset="0"/>
                <a:cs typeface="ＭＳ Ｐゴシック" charset="0"/>
              </a:rPr>
              <a:t>s New in STDs.</a:t>
            </a:r>
            <a:endParaRPr lang="en-US" sz="2800">
              <a:solidFill>
                <a:srgbClr val="FFFF00"/>
              </a:solidFill>
              <a:latin typeface="Arial" charset="0"/>
              <a:ea typeface="ＭＳ Ｐゴシック" charset="0"/>
              <a:cs typeface="ＭＳ Ｐゴシック" charset="0"/>
            </a:endParaRPr>
          </a:p>
        </p:txBody>
      </p:sp>
      <p:cxnSp>
        <p:nvCxnSpPr>
          <p:cNvPr id="18436" name="Straight Connector 14"/>
          <p:cNvCxnSpPr>
            <a:cxnSpLocks noChangeShapeType="1"/>
          </p:cNvCxnSpPr>
          <p:nvPr/>
        </p:nvCxnSpPr>
        <p:spPr bwMode="auto">
          <a:xfrm>
            <a:off x="0" y="14462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77152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09" tIns="45703" rIns="91409" bIns="45703"/>
          <a:lstStyle/>
          <a:p>
            <a:endParaRPr lang="en-US"/>
          </a:p>
        </p:txBody>
      </p:sp>
      <p:sp>
        <p:nvSpPr>
          <p:cNvPr id="20482" name="Rectangle 6"/>
          <p:cNvSpPr>
            <a:spLocks noGrp="1" noChangeArrowheads="1"/>
          </p:cNvSpPr>
          <p:nvPr>
            <p:ph type="title"/>
          </p:nvPr>
        </p:nvSpPr>
        <p:spPr>
          <a:xfrm>
            <a:off x="152400" y="381000"/>
            <a:ext cx="9982200" cy="1143000"/>
          </a:xfrm>
          <a:noFill/>
        </p:spPr>
        <p:txBody>
          <a:bodyPr lIns="93620" tIns="47604" rIns="93620" bIns="47604"/>
          <a:lstStyle/>
          <a:p>
            <a:pPr>
              <a:lnSpc>
                <a:spcPct val="80000"/>
              </a:lnSpc>
            </a:pPr>
            <a:r>
              <a:rPr lang="ja-JP" altLang="en-US" sz="4000">
                <a:solidFill>
                  <a:srgbClr val="FAFD00"/>
                </a:solidFill>
                <a:latin typeface="Arial" charset="0"/>
                <a:ea typeface="ＭＳ Ｐゴシック" charset="0"/>
                <a:cs typeface="ＭＳ Ｐゴシック" charset="0"/>
              </a:rPr>
              <a:t>“</a:t>
            </a:r>
            <a:r>
              <a:rPr lang="en-US" altLang="ja-JP" sz="4000">
                <a:solidFill>
                  <a:srgbClr val="FAFD00"/>
                </a:solidFill>
                <a:latin typeface="Arial" charset="0"/>
                <a:ea typeface="ＭＳ Ｐゴシック" charset="0"/>
                <a:cs typeface="ＭＳ Ｐゴシック" charset="0"/>
              </a:rPr>
              <a:t>Outcomes</a:t>
            </a:r>
            <a:r>
              <a:rPr lang="ja-JP" altLang="en-US" sz="4000">
                <a:solidFill>
                  <a:srgbClr val="FAFD00"/>
                </a:solidFill>
                <a:latin typeface="Arial" charset="0"/>
                <a:ea typeface="ＭＳ Ｐゴシック" charset="0"/>
                <a:cs typeface="ＭＳ Ｐゴシック" charset="0"/>
              </a:rPr>
              <a:t>”</a:t>
            </a:r>
            <a:r>
              <a:rPr lang="en-US" altLang="ja-JP" sz="4000">
                <a:solidFill>
                  <a:srgbClr val="FAFD00"/>
                </a:solidFill>
                <a:latin typeface="Arial" charset="0"/>
                <a:ea typeface="ＭＳ Ｐゴシック" charset="0"/>
                <a:cs typeface="ＭＳ Ｐゴシック" charset="0"/>
              </a:rPr>
              <a:t> Related to a Presentation</a:t>
            </a:r>
            <a:endParaRPr lang="en-US" sz="4000">
              <a:solidFill>
                <a:srgbClr val="FAFD00"/>
              </a:solidFill>
              <a:latin typeface="Arial" charset="0"/>
              <a:ea typeface="ＭＳ Ｐゴシック" charset="0"/>
              <a:cs typeface="ＭＳ Ｐゴシック" charset="0"/>
            </a:endParaRPr>
          </a:p>
        </p:txBody>
      </p:sp>
      <p:sp>
        <p:nvSpPr>
          <p:cNvPr id="20483" name="Rectangle 7"/>
          <p:cNvSpPr>
            <a:spLocks noGrp="1" noChangeArrowheads="1"/>
          </p:cNvSpPr>
          <p:nvPr>
            <p:ph type="body" idx="1"/>
          </p:nvPr>
        </p:nvSpPr>
        <p:spPr>
          <a:xfrm>
            <a:off x="38100" y="2667000"/>
            <a:ext cx="10287000" cy="2438400"/>
          </a:xfrm>
          <a:noFill/>
        </p:spPr>
        <p:txBody>
          <a:bodyPr lIns="93620" tIns="47604" rIns="93620" bIns="47604"/>
          <a:lstStyle/>
          <a:p>
            <a:pPr marL="341313" indent="-341313">
              <a:spcBef>
                <a:spcPts val="1950"/>
              </a:spcBef>
            </a:pPr>
            <a:r>
              <a:rPr lang="en-US" sz="2800">
                <a:solidFill>
                  <a:srgbClr val="FFFFFF"/>
                </a:solidFill>
                <a:latin typeface="Arial" charset="0"/>
                <a:ea typeface="ＭＳ Ｐゴシック" charset="0"/>
                <a:cs typeface="ＭＳ Ｐゴシック" charset="0"/>
              </a:rPr>
              <a:t>What do you want to achieve with your presentation?</a:t>
            </a:r>
          </a:p>
        </p:txBody>
      </p:sp>
      <p:cxnSp>
        <p:nvCxnSpPr>
          <p:cNvPr id="20484" name="Straight Connector 14"/>
          <p:cNvCxnSpPr>
            <a:cxnSpLocks noChangeShapeType="1"/>
          </p:cNvCxnSpPr>
          <p:nvPr/>
        </p:nvCxnSpPr>
        <p:spPr bwMode="auto">
          <a:xfrm>
            <a:off x="0" y="2284413"/>
            <a:ext cx="10287000" cy="1587"/>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cxnSp>
        <p:nvCxnSpPr>
          <p:cNvPr id="20485" name="Straight Connector 14"/>
          <p:cNvCxnSpPr>
            <a:cxnSpLocks noChangeShapeType="1"/>
          </p:cNvCxnSpPr>
          <p:nvPr/>
        </p:nvCxnSpPr>
        <p:spPr bwMode="auto">
          <a:xfrm>
            <a:off x="0" y="3657600"/>
            <a:ext cx="10287000" cy="1588"/>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
      <a:dk1>
        <a:srgbClr val="000000"/>
      </a:dk1>
      <a:lt1>
        <a:srgbClr val="0000FF"/>
      </a:lt1>
      <a:dk2>
        <a:srgbClr val="000000"/>
      </a:dk2>
      <a:lt2>
        <a:srgbClr val="808080"/>
      </a:lt2>
      <a:accent1>
        <a:srgbClr val="00CC99"/>
      </a:accent1>
      <a:accent2>
        <a:srgbClr val="3333CC"/>
      </a:accent2>
      <a:accent3>
        <a:srgbClr val="AAAA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eneva"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Geneva"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35425</TotalTime>
  <Words>1184</Words>
  <Application>Microsoft Macintosh PowerPoint</Application>
  <PresentationFormat>35mm Slides</PresentationFormat>
  <Paragraphs>247</Paragraphs>
  <Slides>54</Slides>
  <Notes>54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Geneva</vt:lpstr>
      <vt:lpstr>ＭＳ Ｐゴシック</vt:lpstr>
      <vt:lpstr>Arial</vt:lpstr>
      <vt:lpstr>Times</vt:lpstr>
      <vt:lpstr>Times New Roman</vt:lpstr>
      <vt:lpstr>Symbol</vt:lpstr>
      <vt:lpstr>Blank</vt:lpstr>
      <vt:lpstr>Excel.Chart.8</vt:lpstr>
      <vt:lpstr>PowerPoint Presentation</vt:lpstr>
      <vt:lpstr>PowerPoint Presentation</vt:lpstr>
      <vt:lpstr>Types of Oral Presentations</vt:lpstr>
      <vt:lpstr>Outline for Session</vt:lpstr>
      <vt:lpstr>PowerPoint Presentation</vt:lpstr>
      <vt:lpstr>Factors Likely to Impact Presentation</vt:lpstr>
      <vt:lpstr>Preparing for the Presentation</vt:lpstr>
      <vt:lpstr>Exercise/Example</vt:lpstr>
      <vt:lpstr>“Outcomes” Related to a Presentation</vt:lpstr>
      <vt:lpstr>“Outcomes” Related to a Presentation</vt:lpstr>
      <vt:lpstr>PowerPoint Presentation</vt:lpstr>
      <vt:lpstr>PowerPoint Presentation</vt:lpstr>
      <vt:lpstr>Example/Exercise</vt:lpstr>
      <vt:lpstr>Know your Audience</vt:lpstr>
      <vt:lpstr>Strategies with a Heterogeneous Audience</vt:lpstr>
      <vt:lpstr>Strategies with a Heterogeneous Audience</vt:lpstr>
      <vt:lpstr>PowerPoint Presentation</vt:lpstr>
      <vt:lpstr>Exercise/Example</vt:lpstr>
      <vt:lpstr>MODEL X Car and Collisions</vt:lpstr>
      <vt:lpstr>MODEL X Car and Collisions</vt:lpstr>
      <vt:lpstr>MODEL X Car and Collisions</vt:lpstr>
      <vt:lpstr>MODEL X Car and Collisions</vt:lpstr>
      <vt:lpstr>MODEL X Car and Collisions</vt:lpstr>
      <vt:lpstr>MODEL X Car and Collisions</vt:lpstr>
      <vt:lpstr>How do you enhance audience  retaining information?</vt:lpstr>
      <vt:lpstr>Awareness of HIV Status</vt:lpstr>
      <vt:lpstr>Significance of Awareness of HIV Status?</vt:lpstr>
      <vt:lpstr>PowerPoint Presentation</vt:lpstr>
      <vt:lpstr>Enhancing Retention</vt:lpstr>
      <vt:lpstr>Enhancing Retention</vt:lpstr>
      <vt:lpstr>Awareness of HIV Status</vt:lpstr>
      <vt:lpstr>Awareness of HIV Status</vt:lpstr>
      <vt:lpstr>Enhancing Retention</vt:lpstr>
      <vt:lpstr>PowerPoint Presentation</vt:lpstr>
      <vt:lpstr>Enhancing Retention</vt:lpstr>
      <vt:lpstr>PowerPoint Presentation</vt:lpstr>
      <vt:lpstr>Enhancing Presentation Delivery The Four P’s</vt:lpstr>
      <vt:lpstr>Answering Questions</vt:lpstr>
      <vt:lpstr>PowerPoint Presentation</vt:lpstr>
      <vt:lpstr>December 2009 ARV Guidelines When to Initiate ARV Therapy</vt:lpstr>
      <vt:lpstr>Speaker Goals for Session</vt:lpstr>
      <vt:lpstr>Speaker Goals for Session</vt:lpstr>
      <vt:lpstr>PowerPoint Presentation</vt:lpstr>
      <vt:lpstr>December 2009 ARV Guidelines When to Initiate ARV Therapy</vt:lpstr>
      <vt:lpstr>December 2009 ARV Guidelines When to Initiate ARV Therapy</vt:lpstr>
      <vt:lpstr>Transitions</vt:lpstr>
      <vt:lpstr>Transitions</vt:lpstr>
      <vt:lpstr>Enhancing Presentation Delivery The Four P’s</vt:lpstr>
      <vt:lpstr>Important North American Ticks</vt:lpstr>
      <vt:lpstr>Vancomycin: Mechanism of Action</vt:lpstr>
      <vt:lpstr>_x0007_Graphics</vt:lpstr>
      <vt:lpstr>PowerPoint Presentation</vt:lpstr>
      <vt:lpstr>PowerPoint Presentation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Spach</cp:lastModifiedBy>
  <cp:revision>1131</cp:revision>
  <cp:lastPrinted>2008-02-05T14:34:24Z</cp:lastPrinted>
  <dcterms:created xsi:type="dcterms:W3CDTF">2010-03-07T14:42:43Z</dcterms:created>
  <dcterms:modified xsi:type="dcterms:W3CDTF">2013-07-15T15:39:45Z</dcterms:modified>
</cp:coreProperties>
</file>